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2" r:id="rId5"/>
  </p:sldMasterIdLst>
  <p:notesMasterIdLst>
    <p:notesMasterId r:id="rId55"/>
  </p:notesMasterIdLst>
  <p:sldIdLst>
    <p:sldId id="311" r:id="rId6"/>
    <p:sldId id="745" r:id="rId7"/>
    <p:sldId id="751" r:id="rId8"/>
    <p:sldId id="312" r:id="rId9"/>
    <p:sldId id="747" r:id="rId10"/>
    <p:sldId id="746" r:id="rId11"/>
    <p:sldId id="717" r:id="rId12"/>
    <p:sldId id="728" r:id="rId13"/>
    <p:sldId id="290" r:id="rId14"/>
    <p:sldId id="291" r:id="rId15"/>
    <p:sldId id="292" r:id="rId16"/>
    <p:sldId id="742" r:id="rId17"/>
    <p:sldId id="360" r:id="rId18"/>
    <p:sldId id="294" r:id="rId19"/>
    <p:sldId id="727" r:id="rId20"/>
    <p:sldId id="748" r:id="rId21"/>
    <p:sldId id="317" r:id="rId22"/>
    <p:sldId id="296" r:id="rId23"/>
    <p:sldId id="725" r:id="rId24"/>
    <p:sldId id="724" r:id="rId25"/>
    <p:sldId id="722" r:id="rId26"/>
    <p:sldId id="721" r:id="rId27"/>
    <p:sldId id="720" r:id="rId28"/>
    <p:sldId id="730" r:id="rId29"/>
    <p:sldId id="731" r:id="rId30"/>
    <p:sldId id="732" r:id="rId31"/>
    <p:sldId id="754" r:id="rId32"/>
    <p:sldId id="755" r:id="rId33"/>
    <p:sldId id="752" r:id="rId34"/>
    <p:sldId id="753" r:id="rId35"/>
    <p:sldId id="743" r:id="rId36"/>
    <p:sldId id="750" r:id="rId37"/>
    <p:sldId id="726" r:id="rId38"/>
    <p:sldId id="723" r:id="rId39"/>
    <p:sldId id="713" r:id="rId40"/>
    <p:sldId id="714" r:id="rId41"/>
    <p:sldId id="749" r:id="rId42"/>
    <p:sldId id="257" r:id="rId43"/>
    <p:sldId id="734" r:id="rId44"/>
    <p:sldId id="735" r:id="rId45"/>
    <p:sldId id="736" r:id="rId46"/>
    <p:sldId id="737" r:id="rId47"/>
    <p:sldId id="738" r:id="rId48"/>
    <p:sldId id="739" r:id="rId49"/>
    <p:sldId id="740" r:id="rId50"/>
    <p:sldId id="744" r:id="rId51"/>
    <p:sldId id="741" r:id="rId52"/>
    <p:sldId id="320" r:id="rId53"/>
    <p:sldId id="72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49AA05-4BBF-40E7-991F-6F55A636A6DB}">
          <p14:sldIdLst>
            <p14:sldId id="311"/>
          </p14:sldIdLst>
        </p14:section>
        <p14:section name="What is DevOps" id="{9467EEF6-A966-434F-B20B-1A1E16AED0CA}">
          <p14:sldIdLst>
            <p14:sldId id="745"/>
            <p14:sldId id="751"/>
            <p14:sldId id="312"/>
            <p14:sldId id="747"/>
            <p14:sldId id="746"/>
          </p14:sldIdLst>
        </p14:section>
        <p14:section name="People" id="{8E9F84C7-0EA5-4DD2-974A-BBCE5A7A3A84}">
          <p14:sldIdLst>
            <p14:sldId id="717"/>
          </p14:sldIdLst>
        </p14:section>
        <p14:section name="Culture" id="{C30CE5B7-6594-4B24-9449-08449A36C754}">
          <p14:sldIdLst>
            <p14:sldId id="728"/>
            <p14:sldId id="290"/>
            <p14:sldId id="291"/>
            <p14:sldId id="292"/>
            <p14:sldId id="742"/>
            <p14:sldId id="360"/>
            <p14:sldId id="294"/>
            <p14:sldId id="727"/>
            <p14:sldId id="748"/>
          </p14:sldIdLst>
        </p14:section>
        <p14:section name="Process" id="{825348B2-475C-4D42-A893-BE29AB7800F6}">
          <p14:sldIdLst>
            <p14:sldId id="317"/>
            <p14:sldId id="296"/>
            <p14:sldId id="725"/>
            <p14:sldId id="724"/>
            <p14:sldId id="722"/>
            <p14:sldId id="721"/>
            <p14:sldId id="720"/>
            <p14:sldId id="730"/>
            <p14:sldId id="731"/>
            <p14:sldId id="732"/>
            <p14:sldId id="754"/>
            <p14:sldId id="755"/>
            <p14:sldId id="752"/>
            <p14:sldId id="753"/>
            <p14:sldId id="743"/>
          </p14:sldIdLst>
        </p14:section>
        <p14:section name="Tools" id="{4D3C9180-E577-4501-A359-489E8332B3D5}">
          <p14:sldIdLst>
            <p14:sldId id="750"/>
            <p14:sldId id="726"/>
            <p14:sldId id="723"/>
            <p14:sldId id="713"/>
            <p14:sldId id="714"/>
          </p14:sldIdLst>
        </p14:section>
        <p14:section name="How to" id="{D09DDD7D-A928-4BF2-86F8-8207F49245AE}">
          <p14:sldIdLst>
            <p14:sldId id="749"/>
            <p14:sldId id="257"/>
            <p14:sldId id="734"/>
            <p14:sldId id="735"/>
            <p14:sldId id="736"/>
            <p14:sldId id="737"/>
            <p14:sldId id="738"/>
            <p14:sldId id="739"/>
            <p14:sldId id="740"/>
            <p14:sldId id="744"/>
            <p14:sldId id="741"/>
            <p14:sldId id="320"/>
            <p14:sldId id="7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 Zuniga" initials="JZ" lastIdx="29" clrIdx="0">
    <p:extLst>
      <p:ext uri="{19B8F6BF-5375-455C-9EA6-DF929625EA0E}">
        <p15:presenceInfo xmlns:p15="http://schemas.microsoft.com/office/powerpoint/2012/main" userId="JM Zuniga" providerId="None"/>
      </p:ext>
    </p:extLst>
  </p:cmAuthor>
  <p:cmAuthor id="2" name="Jeramie Vargas" initials="JV" lastIdx="2" clrIdx="1">
    <p:extLst>
      <p:ext uri="{19B8F6BF-5375-455C-9EA6-DF929625EA0E}">
        <p15:presenceInfo xmlns:p15="http://schemas.microsoft.com/office/powerpoint/2012/main" userId="S::jeramie.vargas@bcstechnology.com.au::b537ae66-97c1-472a-a3d4-a945d3204239" providerId="AD"/>
      </p:ext>
    </p:extLst>
  </p:cmAuthor>
  <p:cmAuthor id="3" name="Jeramie Vargas" initials="JV [2]" lastIdx="5" clrIdx="2">
    <p:extLst>
      <p:ext uri="{19B8F6BF-5375-455C-9EA6-DF929625EA0E}">
        <p15:presenceInfo xmlns:p15="http://schemas.microsoft.com/office/powerpoint/2012/main" userId="c9b877067127af78" providerId="Windows Live"/>
      </p:ext>
    </p:extLst>
  </p:cmAuthor>
  <p:cmAuthor id="4" name="Merry Bautista" initials="MB" lastIdx="12" clrIdx="3">
    <p:extLst>
      <p:ext uri="{19B8F6BF-5375-455C-9EA6-DF929625EA0E}">
        <p15:presenceInfo xmlns:p15="http://schemas.microsoft.com/office/powerpoint/2012/main" userId="S::merry.bautista@bcstechnology.com.au::3319cb4e-f9db-45d2-ac5f-b8045ac9545d" providerId="AD"/>
      </p:ext>
    </p:extLst>
  </p:cmAuthor>
  <p:cmAuthor id="5" name="Francis Cumberbatch" initials="FC" lastIdx="1" clrIdx="4">
    <p:extLst>
      <p:ext uri="{19B8F6BF-5375-455C-9EA6-DF929625EA0E}">
        <p15:presenceInfo xmlns:p15="http://schemas.microsoft.com/office/powerpoint/2012/main" userId="S::francis.cumberbatch@bcstechnology.com.au::4964906a-37f7-44d2-bf61-c8484bbdeb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404040"/>
    <a:srgbClr val="EE5A24"/>
    <a:srgbClr val="BFBFBF"/>
    <a:srgbClr val="EF5A35"/>
    <a:srgbClr val="051C48"/>
    <a:srgbClr val="32B6E1"/>
    <a:srgbClr val="00A7E1"/>
    <a:srgbClr val="009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58" autoAdjust="0"/>
  </p:normalViewPr>
  <p:slideViewPr>
    <p:cSldViewPr snapToGrid="0">
      <p:cViewPr varScale="1">
        <p:scale>
          <a:sx n="116" d="100"/>
          <a:sy n="116" d="100"/>
        </p:scale>
        <p:origin x="19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6DA3A-0170-49E2-AB64-6D4ADA3EE6B3}"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0D5CD-2FDB-4B2B-ABD9-DC22592C6B13}" type="slidenum">
              <a:rPr lang="en-US" smtClean="0"/>
              <a:t>‹#›</a:t>
            </a:fld>
            <a:endParaRPr lang="en-US"/>
          </a:p>
        </p:txBody>
      </p:sp>
    </p:spTree>
    <p:extLst>
      <p:ext uri="{BB962C8B-B14F-4D97-AF65-F5344CB8AC3E}">
        <p14:creationId xmlns:p14="http://schemas.microsoft.com/office/powerpoint/2010/main" val="9952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a:p>
        </p:txBody>
      </p:sp>
    </p:spTree>
    <p:extLst>
      <p:ext uri="{BB962C8B-B14F-4D97-AF65-F5344CB8AC3E}">
        <p14:creationId xmlns:p14="http://schemas.microsoft.com/office/powerpoint/2010/main" val="353107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16</a:t>
            </a:fld>
            <a:endParaRPr lang="en-US"/>
          </a:p>
        </p:txBody>
      </p:sp>
    </p:spTree>
    <p:extLst>
      <p:ext uri="{BB962C8B-B14F-4D97-AF65-F5344CB8AC3E}">
        <p14:creationId xmlns:p14="http://schemas.microsoft.com/office/powerpoint/2010/main" val="3621596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Approach</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17</a:t>
            </a:fld>
            <a:endParaRPr lang="en-US"/>
          </a:p>
        </p:txBody>
      </p:sp>
    </p:spTree>
    <p:extLst>
      <p:ext uri="{BB962C8B-B14F-4D97-AF65-F5344CB8AC3E}">
        <p14:creationId xmlns:p14="http://schemas.microsoft.com/office/powerpoint/2010/main" val="385933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Terraform, </a:t>
            </a:r>
            <a:r>
              <a:rPr lang="en-AU" dirty="0" err="1"/>
              <a:t>pulumi</a:t>
            </a:r>
            <a:r>
              <a:rPr lang="en-AU" dirty="0"/>
              <a:t>, </a:t>
            </a:r>
            <a:r>
              <a:rPr lang="en-AU" dirty="0" err="1"/>
              <a:t>cloudformation</a:t>
            </a:r>
            <a:r>
              <a:rPr lang="en-AU" dirty="0"/>
              <a:t> templates, azure cli</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26</a:t>
            </a:fld>
            <a:endParaRPr lang="en-US"/>
          </a:p>
        </p:txBody>
      </p:sp>
    </p:spTree>
    <p:extLst>
      <p:ext uri="{BB962C8B-B14F-4D97-AF65-F5344CB8AC3E}">
        <p14:creationId xmlns:p14="http://schemas.microsoft.com/office/powerpoint/2010/main" val="3626165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DataOps</a:t>
            </a:r>
            <a:r>
              <a:rPr lang="en-AU" dirty="0"/>
              <a:t> has come to mean many things, quite a few of which are not SDLC related.  The term is used in BI in deploying analytical models, data ingestion, analytics, and others.  It’s not just </a:t>
            </a:r>
            <a:r>
              <a:rPr lang="en-AU" dirty="0" err="1"/>
              <a:t>devops</a:t>
            </a:r>
            <a:r>
              <a:rPr lang="en-AU" dirty="0"/>
              <a:t> for data</a:t>
            </a:r>
          </a:p>
          <a:p>
            <a:endParaRPr lang="en-AU" dirty="0"/>
          </a:p>
          <a:p>
            <a:r>
              <a:rPr lang="en-AU" dirty="0"/>
              <a:t>Related to DevOps however, our focus is on how to deploy new schemas on a live, online application without breaking it.  We are going to look at some techniques.</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27</a:t>
            </a:fld>
            <a:endParaRPr lang="en-US"/>
          </a:p>
        </p:txBody>
      </p:sp>
    </p:spTree>
    <p:extLst>
      <p:ext uri="{BB962C8B-B14F-4D97-AF65-F5344CB8AC3E}">
        <p14:creationId xmlns:p14="http://schemas.microsoft.com/office/powerpoint/2010/main" val="2193482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DataOps</a:t>
            </a:r>
            <a:r>
              <a:rPr lang="en-AU" dirty="0"/>
              <a:t> has come to mean many things, quite a few of which are not SDLC related.  The term is used in BI in deploying analytical models, data ingestion, analytics, and others.  It’s not just </a:t>
            </a:r>
            <a:r>
              <a:rPr lang="en-AU" dirty="0" err="1"/>
              <a:t>devops</a:t>
            </a:r>
            <a:r>
              <a:rPr lang="en-AU" dirty="0"/>
              <a:t> for data</a:t>
            </a:r>
          </a:p>
          <a:p>
            <a:endParaRPr lang="en-AU" dirty="0"/>
          </a:p>
          <a:p>
            <a:r>
              <a:rPr lang="en-AU" dirty="0"/>
              <a:t>Related to DevOps however, our focus is on how to deploy new schemas on a live, online application without breaking it.  We are going to look at some techniques.</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28</a:t>
            </a:fld>
            <a:endParaRPr lang="en-US"/>
          </a:p>
        </p:txBody>
      </p:sp>
    </p:spTree>
    <p:extLst>
      <p:ext uri="{BB962C8B-B14F-4D97-AF65-F5344CB8AC3E}">
        <p14:creationId xmlns:p14="http://schemas.microsoft.com/office/powerpoint/2010/main" val="2410531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DataOps</a:t>
            </a:r>
            <a:r>
              <a:rPr lang="en-AU" dirty="0"/>
              <a:t> has come to mean many things, quite a few of which are not SDLC related.  The term is used in BI in deploying analytical models, data ingestion, analytics, and others.  It’s not just </a:t>
            </a:r>
            <a:r>
              <a:rPr lang="en-AU" dirty="0" err="1"/>
              <a:t>devops</a:t>
            </a:r>
            <a:r>
              <a:rPr lang="en-AU" dirty="0"/>
              <a:t> for data</a:t>
            </a:r>
          </a:p>
          <a:p>
            <a:endParaRPr lang="en-AU" dirty="0"/>
          </a:p>
          <a:p>
            <a:r>
              <a:rPr lang="en-AU" dirty="0"/>
              <a:t>Related to DevOps however, our focus is on how to deploy new schemas on a live, online application without breaking it.  We are going to look at some techniques.</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29</a:t>
            </a:fld>
            <a:endParaRPr lang="en-US"/>
          </a:p>
        </p:txBody>
      </p:sp>
    </p:spTree>
    <p:extLst>
      <p:ext uri="{BB962C8B-B14F-4D97-AF65-F5344CB8AC3E}">
        <p14:creationId xmlns:p14="http://schemas.microsoft.com/office/powerpoint/2010/main" val="3157077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They are targeting continuous deployment.  A commit can potentially go straight to production.</a:t>
            </a:r>
          </a:p>
          <a:p>
            <a:endParaRPr lang="en-AU" dirty="0"/>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32</a:t>
            </a:fld>
            <a:endParaRPr lang="en-US"/>
          </a:p>
        </p:txBody>
      </p:sp>
    </p:spTree>
    <p:extLst>
      <p:ext uri="{BB962C8B-B14F-4D97-AF65-F5344CB8AC3E}">
        <p14:creationId xmlns:p14="http://schemas.microsoft.com/office/powerpoint/2010/main" val="664724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35</a:t>
            </a:fld>
            <a:endParaRPr lang="en-US"/>
          </a:p>
        </p:txBody>
      </p:sp>
    </p:spTree>
    <p:extLst>
      <p:ext uri="{BB962C8B-B14F-4D97-AF65-F5344CB8AC3E}">
        <p14:creationId xmlns:p14="http://schemas.microsoft.com/office/powerpoint/2010/main" val="2776680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36</a:t>
            </a:fld>
            <a:endParaRPr lang="en-US"/>
          </a:p>
        </p:txBody>
      </p:sp>
    </p:spTree>
    <p:extLst>
      <p:ext uri="{BB962C8B-B14F-4D97-AF65-F5344CB8AC3E}">
        <p14:creationId xmlns:p14="http://schemas.microsoft.com/office/powerpoint/2010/main" val="1118022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37</a:t>
            </a:fld>
            <a:endParaRPr lang="en-US"/>
          </a:p>
        </p:txBody>
      </p:sp>
    </p:spTree>
    <p:extLst>
      <p:ext uri="{BB962C8B-B14F-4D97-AF65-F5344CB8AC3E}">
        <p14:creationId xmlns:p14="http://schemas.microsoft.com/office/powerpoint/2010/main" val="372945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3</a:t>
            </a:fld>
            <a:endParaRPr lang="en-US"/>
          </a:p>
        </p:txBody>
      </p:sp>
    </p:spTree>
    <p:extLst>
      <p:ext uri="{BB962C8B-B14F-4D97-AF65-F5344CB8AC3E}">
        <p14:creationId xmlns:p14="http://schemas.microsoft.com/office/powerpoint/2010/main" val="1118660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A163C6DC-2E50-448A-A515-B7C1EBDA1446}" type="slidenum">
              <a:rPr lang="en-MY" smtClean="0"/>
              <a:t>48</a:t>
            </a:fld>
            <a:endParaRPr lang="en-MY"/>
          </a:p>
        </p:txBody>
      </p:sp>
    </p:spTree>
    <p:extLst>
      <p:ext uri="{BB962C8B-B14F-4D97-AF65-F5344CB8AC3E}">
        <p14:creationId xmlns:p14="http://schemas.microsoft.com/office/powerpoint/2010/main" val="1438231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Original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5</a:t>
            </a:fld>
            <a:endParaRPr lang="en-US"/>
          </a:p>
        </p:txBody>
      </p:sp>
    </p:spTree>
    <p:extLst>
      <p:ext uri="{BB962C8B-B14F-4D97-AF65-F5344CB8AC3E}">
        <p14:creationId xmlns:p14="http://schemas.microsoft.com/office/powerpoint/2010/main" val="6258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Evolved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6</a:t>
            </a:fld>
            <a:endParaRPr lang="en-US"/>
          </a:p>
        </p:txBody>
      </p:sp>
    </p:spTree>
    <p:extLst>
      <p:ext uri="{BB962C8B-B14F-4D97-AF65-F5344CB8AC3E}">
        <p14:creationId xmlns:p14="http://schemas.microsoft.com/office/powerpoint/2010/main" val="2403829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9</a:t>
            </a:fld>
            <a:endParaRPr lang="en-US"/>
          </a:p>
        </p:txBody>
      </p:sp>
    </p:spTree>
    <p:extLst>
      <p:ext uri="{BB962C8B-B14F-4D97-AF65-F5344CB8AC3E}">
        <p14:creationId xmlns:p14="http://schemas.microsoft.com/office/powerpoint/2010/main" val="50518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200" b="0" i="0" kern="1200" dirty="0">
                <a:solidFill>
                  <a:schemeClr val="tx1"/>
                </a:solidFill>
                <a:effectLst/>
                <a:latin typeface="+mn-lt"/>
                <a:ea typeface="+mn-ea"/>
                <a:cs typeface="+mn-cs"/>
              </a:rPr>
              <a:t>This difference of objectives between developers and operators is called the </a:t>
            </a:r>
            <a:r>
              <a:rPr lang="en-AU" sz="1200" b="1" i="0" kern="1200" dirty="0">
                <a:solidFill>
                  <a:schemeClr val="tx1"/>
                </a:solidFill>
                <a:effectLst/>
                <a:latin typeface="+mn-lt"/>
                <a:ea typeface="+mn-ea"/>
                <a:cs typeface="+mn-cs"/>
              </a:rPr>
              <a:t>wall of confusion</a:t>
            </a:r>
            <a:r>
              <a:rPr lang="en-AU" sz="1200" b="0" i="0" kern="1200" dirty="0">
                <a:solidFill>
                  <a:schemeClr val="tx1"/>
                </a:solidFill>
                <a:effectLst/>
                <a:latin typeface="+mn-lt"/>
                <a:ea typeface="+mn-ea"/>
                <a:cs typeface="+mn-cs"/>
              </a:rPr>
              <a:t>. We’ll see later precisely what that means any why I consider this something big and bad.</a:t>
            </a:r>
          </a:p>
          <a:p>
            <a:pPr fontAlgn="base"/>
            <a:r>
              <a:rPr lang="en-AU" sz="1200" b="0" i="0" kern="1200" dirty="0">
                <a:solidFill>
                  <a:schemeClr val="tx1"/>
                </a:solidFill>
                <a:effectLst/>
                <a:latin typeface="+mn-lt"/>
                <a:ea typeface="+mn-ea"/>
                <a:cs typeface="+mn-cs"/>
              </a:rPr>
              <a:t> </a:t>
            </a:r>
          </a:p>
          <a:p>
            <a:pPr fontAlgn="base"/>
            <a:r>
              <a:rPr lang="en-AU" sz="1200" b="0" i="0" kern="1200" dirty="0">
                <a:solidFill>
                  <a:schemeClr val="tx1"/>
                </a:solidFill>
                <a:effectLst/>
                <a:latin typeface="+mn-lt"/>
                <a:ea typeface="+mn-ea"/>
                <a:cs typeface="+mn-cs"/>
              </a:rPr>
              <a:t>DevOps is a methodology presenting a set of principles and practices (tools are derived from these practices) aimed at having both these personas working towards an unified and common objective : </a:t>
            </a:r>
            <a:r>
              <a:rPr lang="en-AU" sz="1200" b="1" i="0" kern="1200" dirty="0">
                <a:solidFill>
                  <a:schemeClr val="tx1"/>
                </a:solidFill>
                <a:effectLst/>
                <a:latin typeface="+mn-lt"/>
                <a:ea typeface="+mn-ea"/>
                <a:cs typeface="+mn-cs"/>
              </a:rPr>
              <a:t>deliver as much value as possible for the company</a:t>
            </a:r>
            <a:r>
              <a:rPr lang="en-AU" sz="1200" b="0" i="0" kern="1200" dirty="0">
                <a:solidFill>
                  <a:schemeClr val="tx1"/>
                </a:solidFill>
                <a:effectLst/>
                <a:latin typeface="+mn-lt"/>
                <a:ea typeface="+mn-ea"/>
                <a:cs typeface="+mn-cs"/>
              </a:rPr>
              <a:t>.</a:t>
            </a:r>
          </a:p>
          <a:p>
            <a:endParaRPr lang="en-AU" dirty="0"/>
          </a:p>
          <a:p>
            <a:r>
              <a:rPr lang="en-AU" sz="1200" b="0" i="0" kern="1200" dirty="0">
                <a:solidFill>
                  <a:schemeClr val="tx1"/>
                </a:solidFill>
                <a:effectLst/>
                <a:latin typeface="+mn-lt"/>
                <a:ea typeface="+mn-ea"/>
                <a:cs typeface="+mn-cs"/>
              </a:rPr>
              <a:t>Mostly for historical reasons (operators come from the hardware and telco business most often), operators are not attached to the same branch than developers. Developers belong to R&amp;D while operators most of the time belong to Infrastructure department (or dedicated operation department).</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addition, and as a sidenote, these both teams sometimes even run on different budget. The development team uses the </a:t>
            </a:r>
            <a:r>
              <a:rPr lang="en-AU" sz="1200" b="0" i="1" kern="1200" dirty="0">
                <a:solidFill>
                  <a:schemeClr val="tx1"/>
                </a:solidFill>
                <a:effectLst/>
                <a:latin typeface="+mn-lt"/>
                <a:ea typeface="+mn-ea"/>
                <a:cs typeface="+mn-cs"/>
              </a:rPr>
              <a:t>build</a:t>
            </a:r>
            <a:r>
              <a:rPr lang="en-AU" sz="1200" b="0" i="0" kern="1200" dirty="0">
                <a:solidFill>
                  <a:schemeClr val="tx1"/>
                </a:solidFill>
                <a:effectLst/>
                <a:latin typeface="+mn-lt"/>
                <a:ea typeface="+mn-ea"/>
                <a:cs typeface="+mn-cs"/>
              </a:rPr>
              <a:t> budget while the operation team uses the </a:t>
            </a:r>
            <a:r>
              <a:rPr lang="en-AU" sz="1200" b="0" i="1" kern="1200" dirty="0">
                <a:solidFill>
                  <a:schemeClr val="tx1"/>
                </a:solidFill>
                <a:effectLst/>
                <a:latin typeface="+mn-lt"/>
                <a:ea typeface="+mn-ea"/>
                <a:cs typeface="+mn-cs"/>
              </a:rPr>
              <a:t>run</a:t>
            </a:r>
            <a:r>
              <a:rPr lang="en-AU" sz="1200" b="0" i="0" kern="1200" dirty="0">
                <a:solidFill>
                  <a:schemeClr val="tx1"/>
                </a:solidFill>
                <a:effectLst/>
                <a:latin typeface="+mn-lt"/>
                <a:ea typeface="+mn-ea"/>
                <a:cs typeface="+mn-cs"/>
              </a:rPr>
              <a:t> budget. These different budgets and the increasing needs to control and shorten the costs of IT in corporation tend to emphasize the opposition of objectives of the different teams.</a:t>
            </a:r>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11</a:t>
            </a:fld>
            <a:endParaRPr lang="en-US"/>
          </a:p>
        </p:txBody>
      </p:sp>
    </p:spTree>
    <p:extLst>
      <p:ext uri="{BB962C8B-B14F-4D97-AF65-F5344CB8AC3E}">
        <p14:creationId xmlns:p14="http://schemas.microsoft.com/office/powerpoint/2010/main" val="5814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12</a:t>
            </a:fld>
            <a:endParaRPr lang="en-US"/>
          </a:p>
        </p:txBody>
      </p:sp>
    </p:spTree>
    <p:extLst>
      <p:ext uri="{BB962C8B-B14F-4D97-AF65-F5344CB8AC3E}">
        <p14:creationId xmlns:p14="http://schemas.microsoft.com/office/powerpoint/2010/main" val="250370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13</a:t>
            </a:fld>
            <a:endParaRPr lang="en-US"/>
          </a:p>
        </p:txBody>
      </p:sp>
    </p:spTree>
    <p:extLst>
      <p:ext uri="{BB962C8B-B14F-4D97-AF65-F5344CB8AC3E}">
        <p14:creationId xmlns:p14="http://schemas.microsoft.com/office/powerpoint/2010/main" val="53571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14</a:t>
            </a:fld>
            <a:endParaRPr lang="en-US"/>
          </a:p>
        </p:txBody>
      </p:sp>
    </p:spTree>
    <p:extLst>
      <p:ext uri="{BB962C8B-B14F-4D97-AF65-F5344CB8AC3E}">
        <p14:creationId xmlns:p14="http://schemas.microsoft.com/office/powerpoint/2010/main" val="1756760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hoto">
    <p:bg>
      <p:bgPr>
        <a:solidFill>
          <a:srgbClr val="0070C0"/>
        </a:solidFill>
        <a:effectLst/>
      </p:bgPr>
    </p:bg>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p:nvSpPr>
        <p:spPr bwMode="auto">
          <a:xfrm>
            <a:off x="573425" y="2165400"/>
            <a:ext cx="7255326" cy="2683748"/>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dirty="0"/>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2778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367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a:defRPr sz="3137"/>
            </a:lvl1pPr>
          </a:lstStyle>
          <a:p>
            <a:r>
              <a:rPr lang="en-US"/>
              <a:t>Click to edit Master title style</a:t>
            </a:r>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316424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19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6541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3765824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7_Purple bar">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34289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A644F13-7B95-4F05-B44B-D297C6FCAAF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983" y="2838358"/>
            <a:ext cx="2757849" cy="2758006"/>
          </a:xfrm>
          <a:prstGeom prst="rect">
            <a:avLst/>
          </a:prstGeom>
        </p:spPr>
      </p:pic>
      <p:grpSp>
        <p:nvGrpSpPr>
          <p:cNvPr id="8" name="Group 7">
            <a:extLst>
              <a:ext uri="{FF2B5EF4-FFF2-40B4-BE49-F238E27FC236}">
                <a16:creationId xmlns:a16="http://schemas.microsoft.com/office/drawing/2014/main" id="{6564A724-A245-4301-8F62-90AA521D966F}"/>
              </a:ext>
            </a:extLst>
          </p:cNvPr>
          <p:cNvGrpSpPr/>
          <p:nvPr/>
        </p:nvGrpSpPr>
        <p:grpSpPr>
          <a:xfrm>
            <a:off x="0" y="5274731"/>
            <a:ext cx="2026763" cy="1583269"/>
            <a:chOff x="0" y="4085935"/>
            <a:chExt cx="3713163" cy="2900653"/>
          </a:xfrm>
        </p:grpSpPr>
        <p:sp>
          <p:nvSpPr>
            <p:cNvPr id="9" name="Freeform 5">
              <a:extLst>
                <a:ext uri="{FF2B5EF4-FFF2-40B4-BE49-F238E27FC236}">
                  <a16:creationId xmlns:a16="http://schemas.microsoft.com/office/drawing/2014/main" id="{EB633011-1011-434F-80DF-6CD6EDF4BBC3}"/>
                </a:ext>
              </a:extLst>
            </p:cNvPr>
            <p:cNvSpPr>
              <a:spLocks/>
            </p:cNvSpPr>
            <p:nvPr/>
          </p:nvSpPr>
          <p:spPr bwMode="auto">
            <a:xfrm>
              <a:off x="0" y="4085935"/>
              <a:ext cx="3713163" cy="2900653"/>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3B6"/>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Rectangle 14">
              <a:extLst>
                <a:ext uri="{FF2B5EF4-FFF2-40B4-BE49-F238E27FC236}">
                  <a16:creationId xmlns:a16="http://schemas.microsoft.com/office/drawing/2014/main" id="{1F24807D-2525-4DEF-BE61-AE8FB8D8EE4C}"/>
                </a:ext>
              </a:extLst>
            </p:cNvPr>
            <p:cNvSpPr>
              <a:spLocks noChangeArrowheads="1"/>
            </p:cNvSpPr>
            <p:nvPr/>
          </p:nvSpPr>
          <p:spPr bwMode="auto">
            <a:xfrm>
              <a:off x="455613"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Rectangle 15">
              <a:extLst>
                <a:ext uri="{FF2B5EF4-FFF2-40B4-BE49-F238E27FC236}">
                  <a16:creationId xmlns:a16="http://schemas.microsoft.com/office/drawing/2014/main" id="{28F66211-DC06-4766-80BF-CC2822AB4A74}"/>
                </a:ext>
              </a:extLst>
            </p:cNvPr>
            <p:cNvSpPr>
              <a:spLocks noChangeArrowheads="1"/>
            </p:cNvSpPr>
            <p:nvPr/>
          </p:nvSpPr>
          <p:spPr bwMode="auto">
            <a:xfrm>
              <a:off x="323851"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Rectangle 16">
              <a:extLst>
                <a:ext uri="{FF2B5EF4-FFF2-40B4-BE49-F238E27FC236}">
                  <a16:creationId xmlns:a16="http://schemas.microsoft.com/office/drawing/2014/main" id="{093D3F2C-4A42-471E-B3D5-AE11B0381B57}"/>
                </a:ext>
              </a:extLst>
            </p:cNvPr>
            <p:cNvSpPr>
              <a:spLocks noChangeArrowheads="1"/>
            </p:cNvSpPr>
            <p:nvPr/>
          </p:nvSpPr>
          <p:spPr bwMode="auto">
            <a:xfrm>
              <a:off x="19208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17">
              <a:extLst>
                <a:ext uri="{FF2B5EF4-FFF2-40B4-BE49-F238E27FC236}">
                  <a16:creationId xmlns:a16="http://schemas.microsoft.com/office/drawing/2014/main" id="{2FD483ED-DF07-44CA-8E87-E1983B5E28F1}"/>
                </a:ext>
              </a:extLst>
            </p:cNvPr>
            <p:cNvSpPr>
              <a:spLocks noChangeArrowheads="1"/>
            </p:cNvSpPr>
            <p:nvPr/>
          </p:nvSpPr>
          <p:spPr bwMode="auto">
            <a:xfrm>
              <a:off x="5873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18">
              <a:extLst>
                <a:ext uri="{FF2B5EF4-FFF2-40B4-BE49-F238E27FC236}">
                  <a16:creationId xmlns:a16="http://schemas.microsoft.com/office/drawing/2014/main" id="{DF901B10-8173-4521-B576-B7A261E4AAF3}"/>
                </a:ext>
              </a:extLst>
            </p:cNvPr>
            <p:cNvSpPr>
              <a:spLocks noChangeArrowheads="1"/>
            </p:cNvSpPr>
            <p:nvPr/>
          </p:nvSpPr>
          <p:spPr bwMode="auto">
            <a:xfrm>
              <a:off x="455613"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Rectangle 19">
              <a:extLst>
                <a:ext uri="{FF2B5EF4-FFF2-40B4-BE49-F238E27FC236}">
                  <a16:creationId xmlns:a16="http://schemas.microsoft.com/office/drawing/2014/main" id="{BAFBE21F-DD79-4A96-A6CD-25094E89054E}"/>
                </a:ext>
              </a:extLst>
            </p:cNvPr>
            <p:cNvSpPr>
              <a:spLocks noChangeArrowheads="1"/>
            </p:cNvSpPr>
            <p:nvPr/>
          </p:nvSpPr>
          <p:spPr bwMode="auto">
            <a:xfrm>
              <a:off x="323851"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Rectangle 20">
              <a:extLst>
                <a:ext uri="{FF2B5EF4-FFF2-40B4-BE49-F238E27FC236}">
                  <a16:creationId xmlns:a16="http://schemas.microsoft.com/office/drawing/2014/main" id="{8B927417-95A5-4B62-BFE1-2B771D152594}"/>
                </a:ext>
              </a:extLst>
            </p:cNvPr>
            <p:cNvSpPr>
              <a:spLocks noChangeArrowheads="1"/>
            </p:cNvSpPr>
            <p:nvPr/>
          </p:nvSpPr>
          <p:spPr bwMode="auto">
            <a:xfrm>
              <a:off x="19208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Rectangle 21">
              <a:extLst>
                <a:ext uri="{FF2B5EF4-FFF2-40B4-BE49-F238E27FC236}">
                  <a16:creationId xmlns:a16="http://schemas.microsoft.com/office/drawing/2014/main" id="{9B2620D1-A15D-434E-9CE8-7E4930ABF983}"/>
                </a:ext>
              </a:extLst>
            </p:cNvPr>
            <p:cNvSpPr>
              <a:spLocks noChangeArrowheads="1"/>
            </p:cNvSpPr>
            <p:nvPr/>
          </p:nvSpPr>
          <p:spPr bwMode="auto">
            <a:xfrm>
              <a:off x="5873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Rectangle 22">
              <a:extLst>
                <a:ext uri="{FF2B5EF4-FFF2-40B4-BE49-F238E27FC236}">
                  <a16:creationId xmlns:a16="http://schemas.microsoft.com/office/drawing/2014/main" id="{02769E24-A0D8-4939-A666-D30EB85E9B35}"/>
                </a:ext>
              </a:extLst>
            </p:cNvPr>
            <p:cNvSpPr>
              <a:spLocks noChangeArrowheads="1"/>
            </p:cNvSpPr>
            <p:nvPr/>
          </p:nvSpPr>
          <p:spPr bwMode="auto">
            <a:xfrm>
              <a:off x="455613"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Rectangle 23">
              <a:extLst>
                <a:ext uri="{FF2B5EF4-FFF2-40B4-BE49-F238E27FC236}">
                  <a16:creationId xmlns:a16="http://schemas.microsoft.com/office/drawing/2014/main" id="{90E31A3B-FCAB-43BC-8673-BBC1B6526076}"/>
                </a:ext>
              </a:extLst>
            </p:cNvPr>
            <p:cNvSpPr>
              <a:spLocks noChangeArrowheads="1"/>
            </p:cNvSpPr>
            <p:nvPr/>
          </p:nvSpPr>
          <p:spPr bwMode="auto">
            <a:xfrm>
              <a:off x="323851"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Rectangle 24">
              <a:extLst>
                <a:ext uri="{FF2B5EF4-FFF2-40B4-BE49-F238E27FC236}">
                  <a16:creationId xmlns:a16="http://schemas.microsoft.com/office/drawing/2014/main" id="{67916656-12A5-4F0E-A1B3-5799935A4CEF}"/>
                </a:ext>
              </a:extLst>
            </p:cNvPr>
            <p:cNvSpPr>
              <a:spLocks noChangeArrowheads="1"/>
            </p:cNvSpPr>
            <p:nvPr/>
          </p:nvSpPr>
          <p:spPr bwMode="auto">
            <a:xfrm>
              <a:off x="19208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25">
              <a:extLst>
                <a:ext uri="{FF2B5EF4-FFF2-40B4-BE49-F238E27FC236}">
                  <a16:creationId xmlns:a16="http://schemas.microsoft.com/office/drawing/2014/main" id="{942D4F08-66A0-4206-B868-5F8948AE5F79}"/>
                </a:ext>
              </a:extLst>
            </p:cNvPr>
            <p:cNvSpPr>
              <a:spLocks noChangeArrowheads="1"/>
            </p:cNvSpPr>
            <p:nvPr/>
          </p:nvSpPr>
          <p:spPr bwMode="auto">
            <a:xfrm>
              <a:off x="5873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26">
              <a:extLst>
                <a:ext uri="{FF2B5EF4-FFF2-40B4-BE49-F238E27FC236}">
                  <a16:creationId xmlns:a16="http://schemas.microsoft.com/office/drawing/2014/main" id="{DDC02A43-0942-4686-B530-0B9D31DBD320}"/>
                </a:ext>
              </a:extLst>
            </p:cNvPr>
            <p:cNvSpPr>
              <a:spLocks noChangeArrowheads="1"/>
            </p:cNvSpPr>
            <p:nvPr/>
          </p:nvSpPr>
          <p:spPr bwMode="auto">
            <a:xfrm>
              <a:off x="455613"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Rectangle 27">
              <a:extLst>
                <a:ext uri="{FF2B5EF4-FFF2-40B4-BE49-F238E27FC236}">
                  <a16:creationId xmlns:a16="http://schemas.microsoft.com/office/drawing/2014/main" id="{9B81B367-190C-400E-AD4C-7BA88304869B}"/>
                </a:ext>
              </a:extLst>
            </p:cNvPr>
            <p:cNvSpPr>
              <a:spLocks noChangeArrowheads="1"/>
            </p:cNvSpPr>
            <p:nvPr/>
          </p:nvSpPr>
          <p:spPr bwMode="auto">
            <a:xfrm>
              <a:off x="323851"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Rectangle 28">
              <a:extLst>
                <a:ext uri="{FF2B5EF4-FFF2-40B4-BE49-F238E27FC236}">
                  <a16:creationId xmlns:a16="http://schemas.microsoft.com/office/drawing/2014/main" id="{3CA0D751-4839-437F-8D1D-A8E86445CC89}"/>
                </a:ext>
              </a:extLst>
            </p:cNvPr>
            <p:cNvSpPr>
              <a:spLocks noChangeArrowheads="1"/>
            </p:cNvSpPr>
            <p:nvPr/>
          </p:nvSpPr>
          <p:spPr bwMode="auto">
            <a:xfrm>
              <a:off x="19208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Rectangle 29">
              <a:extLst>
                <a:ext uri="{FF2B5EF4-FFF2-40B4-BE49-F238E27FC236}">
                  <a16:creationId xmlns:a16="http://schemas.microsoft.com/office/drawing/2014/main" id="{A8510699-DC6F-43FE-93DE-9C0ED17ECEA2}"/>
                </a:ext>
              </a:extLst>
            </p:cNvPr>
            <p:cNvSpPr>
              <a:spLocks noChangeArrowheads="1"/>
            </p:cNvSpPr>
            <p:nvPr/>
          </p:nvSpPr>
          <p:spPr bwMode="auto">
            <a:xfrm>
              <a:off x="5873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30">
              <a:extLst>
                <a:ext uri="{FF2B5EF4-FFF2-40B4-BE49-F238E27FC236}">
                  <a16:creationId xmlns:a16="http://schemas.microsoft.com/office/drawing/2014/main" id="{D82E6789-E10E-40A1-8E10-3831A95E6952}"/>
                </a:ext>
              </a:extLst>
            </p:cNvPr>
            <p:cNvSpPr>
              <a:spLocks noChangeArrowheads="1"/>
            </p:cNvSpPr>
            <p:nvPr/>
          </p:nvSpPr>
          <p:spPr bwMode="auto">
            <a:xfrm>
              <a:off x="455613"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31">
              <a:extLst>
                <a:ext uri="{FF2B5EF4-FFF2-40B4-BE49-F238E27FC236}">
                  <a16:creationId xmlns:a16="http://schemas.microsoft.com/office/drawing/2014/main" id="{1FD86893-3E02-43D2-890F-C028EEACF9F6}"/>
                </a:ext>
              </a:extLst>
            </p:cNvPr>
            <p:cNvSpPr>
              <a:spLocks noChangeArrowheads="1"/>
            </p:cNvSpPr>
            <p:nvPr/>
          </p:nvSpPr>
          <p:spPr bwMode="auto">
            <a:xfrm>
              <a:off x="323851"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Rectangle 32">
              <a:extLst>
                <a:ext uri="{FF2B5EF4-FFF2-40B4-BE49-F238E27FC236}">
                  <a16:creationId xmlns:a16="http://schemas.microsoft.com/office/drawing/2014/main" id="{3C1AC9D8-20BD-437A-A92F-49C8C8B11C0E}"/>
                </a:ext>
              </a:extLst>
            </p:cNvPr>
            <p:cNvSpPr>
              <a:spLocks noChangeArrowheads="1"/>
            </p:cNvSpPr>
            <p:nvPr/>
          </p:nvSpPr>
          <p:spPr bwMode="auto">
            <a:xfrm>
              <a:off x="19208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Rectangle 33">
              <a:extLst>
                <a:ext uri="{FF2B5EF4-FFF2-40B4-BE49-F238E27FC236}">
                  <a16:creationId xmlns:a16="http://schemas.microsoft.com/office/drawing/2014/main" id="{F19519E2-DA99-4C57-B2CE-2B96A14F1260}"/>
                </a:ext>
              </a:extLst>
            </p:cNvPr>
            <p:cNvSpPr>
              <a:spLocks noChangeArrowheads="1"/>
            </p:cNvSpPr>
            <p:nvPr/>
          </p:nvSpPr>
          <p:spPr bwMode="auto">
            <a:xfrm>
              <a:off x="5873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Rectangle 34">
              <a:extLst>
                <a:ext uri="{FF2B5EF4-FFF2-40B4-BE49-F238E27FC236}">
                  <a16:creationId xmlns:a16="http://schemas.microsoft.com/office/drawing/2014/main" id="{E07E99FC-8419-4BFE-AEC4-4E94A8C88725}"/>
                </a:ext>
              </a:extLst>
            </p:cNvPr>
            <p:cNvSpPr>
              <a:spLocks noChangeArrowheads="1"/>
            </p:cNvSpPr>
            <p:nvPr/>
          </p:nvSpPr>
          <p:spPr bwMode="auto">
            <a:xfrm>
              <a:off x="455613"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Rectangle 35">
              <a:extLst>
                <a:ext uri="{FF2B5EF4-FFF2-40B4-BE49-F238E27FC236}">
                  <a16:creationId xmlns:a16="http://schemas.microsoft.com/office/drawing/2014/main" id="{B9597739-3669-4D71-BB3A-05F039C1221C}"/>
                </a:ext>
              </a:extLst>
            </p:cNvPr>
            <p:cNvSpPr>
              <a:spLocks noChangeArrowheads="1"/>
            </p:cNvSpPr>
            <p:nvPr/>
          </p:nvSpPr>
          <p:spPr bwMode="auto">
            <a:xfrm>
              <a:off x="323851"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Rectangle 36">
              <a:extLst>
                <a:ext uri="{FF2B5EF4-FFF2-40B4-BE49-F238E27FC236}">
                  <a16:creationId xmlns:a16="http://schemas.microsoft.com/office/drawing/2014/main" id="{38101EE9-78D5-4BA2-8885-59C18D5D05BF}"/>
                </a:ext>
              </a:extLst>
            </p:cNvPr>
            <p:cNvSpPr>
              <a:spLocks noChangeArrowheads="1"/>
            </p:cNvSpPr>
            <p:nvPr/>
          </p:nvSpPr>
          <p:spPr bwMode="auto">
            <a:xfrm>
              <a:off x="19208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Rectangle 37">
              <a:extLst>
                <a:ext uri="{FF2B5EF4-FFF2-40B4-BE49-F238E27FC236}">
                  <a16:creationId xmlns:a16="http://schemas.microsoft.com/office/drawing/2014/main" id="{7E78ED2A-C46E-425C-98AE-FC70257EC1A9}"/>
                </a:ext>
              </a:extLst>
            </p:cNvPr>
            <p:cNvSpPr>
              <a:spLocks noChangeArrowheads="1"/>
            </p:cNvSpPr>
            <p:nvPr/>
          </p:nvSpPr>
          <p:spPr bwMode="auto">
            <a:xfrm>
              <a:off x="5873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Rectangle 38">
              <a:extLst>
                <a:ext uri="{FF2B5EF4-FFF2-40B4-BE49-F238E27FC236}">
                  <a16:creationId xmlns:a16="http://schemas.microsoft.com/office/drawing/2014/main" id="{B94E3422-4327-4990-B5F6-17A1DB4AECE0}"/>
                </a:ext>
              </a:extLst>
            </p:cNvPr>
            <p:cNvSpPr>
              <a:spLocks noChangeArrowheads="1"/>
            </p:cNvSpPr>
            <p:nvPr/>
          </p:nvSpPr>
          <p:spPr bwMode="auto">
            <a:xfrm>
              <a:off x="455613"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Rectangle 39">
              <a:extLst>
                <a:ext uri="{FF2B5EF4-FFF2-40B4-BE49-F238E27FC236}">
                  <a16:creationId xmlns:a16="http://schemas.microsoft.com/office/drawing/2014/main" id="{D698D9DE-7149-484B-AE59-B4EA05C20652}"/>
                </a:ext>
              </a:extLst>
            </p:cNvPr>
            <p:cNvSpPr>
              <a:spLocks noChangeArrowheads="1"/>
            </p:cNvSpPr>
            <p:nvPr/>
          </p:nvSpPr>
          <p:spPr bwMode="auto">
            <a:xfrm>
              <a:off x="323851"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Rectangle 40">
              <a:extLst>
                <a:ext uri="{FF2B5EF4-FFF2-40B4-BE49-F238E27FC236}">
                  <a16:creationId xmlns:a16="http://schemas.microsoft.com/office/drawing/2014/main" id="{1F05694D-BF95-4415-BD3D-55872BBA7F05}"/>
                </a:ext>
              </a:extLst>
            </p:cNvPr>
            <p:cNvSpPr>
              <a:spLocks noChangeArrowheads="1"/>
            </p:cNvSpPr>
            <p:nvPr/>
          </p:nvSpPr>
          <p:spPr bwMode="auto">
            <a:xfrm>
              <a:off x="19208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7" name="Rectangle 41">
              <a:extLst>
                <a:ext uri="{FF2B5EF4-FFF2-40B4-BE49-F238E27FC236}">
                  <a16:creationId xmlns:a16="http://schemas.microsoft.com/office/drawing/2014/main" id="{142CA348-844F-4D28-B52B-0390D131719B}"/>
                </a:ext>
              </a:extLst>
            </p:cNvPr>
            <p:cNvSpPr>
              <a:spLocks noChangeArrowheads="1"/>
            </p:cNvSpPr>
            <p:nvPr/>
          </p:nvSpPr>
          <p:spPr bwMode="auto">
            <a:xfrm>
              <a:off x="5873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Rectangle 42">
              <a:extLst>
                <a:ext uri="{FF2B5EF4-FFF2-40B4-BE49-F238E27FC236}">
                  <a16:creationId xmlns:a16="http://schemas.microsoft.com/office/drawing/2014/main" id="{398D5E1E-D3E3-400B-BF01-030FADEA3464}"/>
                </a:ext>
              </a:extLst>
            </p:cNvPr>
            <p:cNvSpPr>
              <a:spLocks noChangeArrowheads="1"/>
            </p:cNvSpPr>
            <p:nvPr/>
          </p:nvSpPr>
          <p:spPr bwMode="auto">
            <a:xfrm>
              <a:off x="455613"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Rectangle 43">
              <a:extLst>
                <a:ext uri="{FF2B5EF4-FFF2-40B4-BE49-F238E27FC236}">
                  <a16:creationId xmlns:a16="http://schemas.microsoft.com/office/drawing/2014/main" id="{2931F904-9AF3-4947-97C9-955A56BF9E32}"/>
                </a:ext>
              </a:extLst>
            </p:cNvPr>
            <p:cNvSpPr>
              <a:spLocks noChangeArrowheads="1"/>
            </p:cNvSpPr>
            <p:nvPr/>
          </p:nvSpPr>
          <p:spPr bwMode="auto">
            <a:xfrm>
              <a:off x="323851"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0" name="Rectangle 44">
              <a:extLst>
                <a:ext uri="{FF2B5EF4-FFF2-40B4-BE49-F238E27FC236}">
                  <a16:creationId xmlns:a16="http://schemas.microsoft.com/office/drawing/2014/main" id="{511D3CA0-7626-4984-93ED-5C6842155A79}"/>
                </a:ext>
              </a:extLst>
            </p:cNvPr>
            <p:cNvSpPr>
              <a:spLocks noChangeArrowheads="1"/>
            </p:cNvSpPr>
            <p:nvPr/>
          </p:nvSpPr>
          <p:spPr bwMode="auto">
            <a:xfrm>
              <a:off x="19208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1" name="Rectangle 45">
              <a:extLst>
                <a:ext uri="{FF2B5EF4-FFF2-40B4-BE49-F238E27FC236}">
                  <a16:creationId xmlns:a16="http://schemas.microsoft.com/office/drawing/2014/main" id="{7201FB1D-C321-4955-BCAF-1B2253283989}"/>
                </a:ext>
              </a:extLst>
            </p:cNvPr>
            <p:cNvSpPr>
              <a:spLocks noChangeArrowheads="1"/>
            </p:cNvSpPr>
            <p:nvPr/>
          </p:nvSpPr>
          <p:spPr bwMode="auto">
            <a:xfrm>
              <a:off x="5873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2" name="Rectangle 46">
              <a:extLst>
                <a:ext uri="{FF2B5EF4-FFF2-40B4-BE49-F238E27FC236}">
                  <a16:creationId xmlns:a16="http://schemas.microsoft.com/office/drawing/2014/main" id="{3D071492-32D2-4056-BBB0-1799623EAF23}"/>
                </a:ext>
              </a:extLst>
            </p:cNvPr>
            <p:cNvSpPr>
              <a:spLocks noChangeArrowheads="1"/>
            </p:cNvSpPr>
            <p:nvPr/>
          </p:nvSpPr>
          <p:spPr bwMode="auto">
            <a:xfrm>
              <a:off x="455613"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3" name="Rectangle 47">
              <a:extLst>
                <a:ext uri="{FF2B5EF4-FFF2-40B4-BE49-F238E27FC236}">
                  <a16:creationId xmlns:a16="http://schemas.microsoft.com/office/drawing/2014/main" id="{BD22E7BE-FB89-4FD5-A49D-55827D940617}"/>
                </a:ext>
              </a:extLst>
            </p:cNvPr>
            <p:cNvSpPr>
              <a:spLocks noChangeArrowheads="1"/>
            </p:cNvSpPr>
            <p:nvPr/>
          </p:nvSpPr>
          <p:spPr bwMode="auto">
            <a:xfrm>
              <a:off x="323851"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4" name="Rectangle 48">
              <a:extLst>
                <a:ext uri="{FF2B5EF4-FFF2-40B4-BE49-F238E27FC236}">
                  <a16:creationId xmlns:a16="http://schemas.microsoft.com/office/drawing/2014/main" id="{EA90D0E6-83CB-4A81-A8C5-026011AAD4BB}"/>
                </a:ext>
              </a:extLst>
            </p:cNvPr>
            <p:cNvSpPr>
              <a:spLocks noChangeArrowheads="1"/>
            </p:cNvSpPr>
            <p:nvPr/>
          </p:nvSpPr>
          <p:spPr bwMode="auto">
            <a:xfrm>
              <a:off x="19208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5" name="Rectangle 49">
              <a:extLst>
                <a:ext uri="{FF2B5EF4-FFF2-40B4-BE49-F238E27FC236}">
                  <a16:creationId xmlns:a16="http://schemas.microsoft.com/office/drawing/2014/main" id="{7AE0E5F0-00A5-41E5-8D64-2B30BBC81D50}"/>
                </a:ext>
              </a:extLst>
            </p:cNvPr>
            <p:cNvSpPr>
              <a:spLocks noChangeArrowheads="1"/>
            </p:cNvSpPr>
            <p:nvPr/>
          </p:nvSpPr>
          <p:spPr bwMode="auto">
            <a:xfrm>
              <a:off x="5873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6" name="Rectangle 56">
              <a:extLst>
                <a:ext uri="{FF2B5EF4-FFF2-40B4-BE49-F238E27FC236}">
                  <a16:creationId xmlns:a16="http://schemas.microsoft.com/office/drawing/2014/main" id="{7ADC1A11-E75C-48EB-B8BD-BB50542C8CB3}"/>
                </a:ext>
              </a:extLst>
            </p:cNvPr>
            <p:cNvSpPr>
              <a:spLocks noChangeArrowheads="1"/>
            </p:cNvSpPr>
            <p:nvPr/>
          </p:nvSpPr>
          <p:spPr bwMode="auto">
            <a:xfrm>
              <a:off x="774699" y="5048251"/>
              <a:ext cx="171450" cy="88900"/>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47" name="Rectangle 60">
              <a:extLst>
                <a:ext uri="{FF2B5EF4-FFF2-40B4-BE49-F238E27FC236}">
                  <a16:creationId xmlns:a16="http://schemas.microsoft.com/office/drawing/2014/main" id="{EA9B786F-BFA4-4FDB-B7C5-3F8C9BFF8A7C}"/>
                </a:ext>
              </a:extLst>
            </p:cNvPr>
            <p:cNvSpPr>
              <a:spLocks noChangeArrowheads="1"/>
            </p:cNvSpPr>
            <p:nvPr/>
          </p:nvSpPr>
          <p:spPr bwMode="auto">
            <a:xfrm>
              <a:off x="731837"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8" name="Rectangle 61">
              <a:extLst>
                <a:ext uri="{FF2B5EF4-FFF2-40B4-BE49-F238E27FC236}">
                  <a16:creationId xmlns:a16="http://schemas.microsoft.com/office/drawing/2014/main" id="{BD0D87C9-2A02-4948-BDCE-157FA8BE0C80}"/>
                </a:ext>
              </a:extLst>
            </p:cNvPr>
            <p:cNvSpPr>
              <a:spLocks noChangeArrowheads="1"/>
            </p:cNvSpPr>
            <p:nvPr/>
          </p:nvSpPr>
          <p:spPr bwMode="auto">
            <a:xfrm>
              <a:off x="893762"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9" name="Rectangle 62">
              <a:extLst>
                <a:ext uri="{FF2B5EF4-FFF2-40B4-BE49-F238E27FC236}">
                  <a16:creationId xmlns:a16="http://schemas.microsoft.com/office/drawing/2014/main" id="{DDC03CC0-3A46-48B0-9634-20EC75F816A6}"/>
                </a:ext>
              </a:extLst>
            </p:cNvPr>
            <p:cNvSpPr>
              <a:spLocks noChangeArrowheads="1"/>
            </p:cNvSpPr>
            <p:nvPr/>
          </p:nvSpPr>
          <p:spPr bwMode="auto">
            <a:xfrm>
              <a:off x="1284289"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0" name="Rectangle 63">
              <a:extLst>
                <a:ext uri="{FF2B5EF4-FFF2-40B4-BE49-F238E27FC236}">
                  <a16:creationId xmlns:a16="http://schemas.microsoft.com/office/drawing/2014/main" id="{E856755A-E7BB-4416-A30E-D207B60D18F2}"/>
                </a:ext>
              </a:extLst>
            </p:cNvPr>
            <p:cNvSpPr>
              <a:spLocks noChangeArrowheads="1"/>
            </p:cNvSpPr>
            <p:nvPr/>
          </p:nvSpPr>
          <p:spPr bwMode="auto">
            <a:xfrm>
              <a:off x="1447801"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1" name="Rectangle 64">
              <a:extLst>
                <a:ext uri="{FF2B5EF4-FFF2-40B4-BE49-F238E27FC236}">
                  <a16:creationId xmlns:a16="http://schemas.microsoft.com/office/drawing/2014/main" id="{5F173097-E5AD-4F64-9886-FB90483311F9}"/>
                </a:ext>
              </a:extLst>
            </p:cNvPr>
            <p:cNvSpPr>
              <a:spLocks noChangeArrowheads="1"/>
            </p:cNvSpPr>
            <p:nvPr/>
          </p:nvSpPr>
          <p:spPr bwMode="auto">
            <a:xfrm>
              <a:off x="1611314"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2" name="Rectangle 65">
              <a:extLst>
                <a:ext uri="{FF2B5EF4-FFF2-40B4-BE49-F238E27FC236}">
                  <a16:creationId xmlns:a16="http://schemas.microsoft.com/office/drawing/2014/main" id="{A0C17781-7A00-4583-AE5A-00DBABAE38ED}"/>
                </a:ext>
              </a:extLst>
            </p:cNvPr>
            <p:cNvSpPr>
              <a:spLocks noChangeArrowheads="1"/>
            </p:cNvSpPr>
            <p:nvPr/>
          </p:nvSpPr>
          <p:spPr bwMode="auto">
            <a:xfrm>
              <a:off x="731837"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3" name="Rectangle 66">
              <a:extLst>
                <a:ext uri="{FF2B5EF4-FFF2-40B4-BE49-F238E27FC236}">
                  <a16:creationId xmlns:a16="http://schemas.microsoft.com/office/drawing/2014/main" id="{44E06B46-D153-4ABE-91C4-8C98789CA698}"/>
                </a:ext>
              </a:extLst>
            </p:cNvPr>
            <p:cNvSpPr>
              <a:spLocks noChangeArrowheads="1"/>
            </p:cNvSpPr>
            <p:nvPr/>
          </p:nvSpPr>
          <p:spPr bwMode="auto">
            <a:xfrm>
              <a:off x="893762"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7">
              <a:extLst>
                <a:ext uri="{FF2B5EF4-FFF2-40B4-BE49-F238E27FC236}">
                  <a16:creationId xmlns:a16="http://schemas.microsoft.com/office/drawing/2014/main" id="{98793215-7C7E-4C69-B50D-AF5F64FDA8BA}"/>
                </a:ext>
              </a:extLst>
            </p:cNvPr>
            <p:cNvSpPr>
              <a:spLocks noChangeArrowheads="1"/>
            </p:cNvSpPr>
            <p:nvPr/>
          </p:nvSpPr>
          <p:spPr bwMode="auto">
            <a:xfrm>
              <a:off x="1265237"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Rectangle 68">
              <a:extLst>
                <a:ext uri="{FF2B5EF4-FFF2-40B4-BE49-F238E27FC236}">
                  <a16:creationId xmlns:a16="http://schemas.microsoft.com/office/drawing/2014/main" id="{1CD0278D-A67D-46DC-9C13-762D348C027B}"/>
                </a:ext>
              </a:extLst>
            </p:cNvPr>
            <p:cNvSpPr>
              <a:spLocks noChangeArrowheads="1"/>
            </p:cNvSpPr>
            <p:nvPr/>
          </p:nvSpPr>
          <p:spPr bwMode="auto">
            <a:xfrm>
              <a:off x="1428749"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Rectangle 69">
              <a:extLst>
                <a:ext uri="{FF2B5EF4-FFF2-40B4-BE49-F238E27FC236}">
                  <a16:creationId xmlns:a16="http://schemas.microsoft.com/office/drawing/2014/main" id="{536FC4F8-2C75-4CA0-BE75-C8EAD577BBF2}"/>
                </a:ext>
              </a:extLst>
            </p:cNvPr>
            <p:cNvSpPr>
              <a:spLocks noChangeArrowheads="1"/>
            </p:cNvSpPr>
            <p:nvPr/>
          </p:nvSpPr>
          <p:spPr bwMode="auto">
            <a:xfrm>
              <a:off x="1592262"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7" name="Rectangle 70">
              <a:extLst>
                <a:ext uri="{FF2B5EF4-FFF2-40B4-BE49-F238E27FC236}">
                  <a16:creationId xmlns:a16="http://schemas.microsoft.com/office/drawing/2014/main" id="{2444C691-4D31-412F-8D44-F11491240C59}"/>
                </a:ext>
              </a:extLst>
            </p:cNvPr>
            <p:cNvSpPr>
              <a:spLocks noChangeArrowheads="1"/>
            </p:cNvSpPr>
            <p:nvPr/>
          </p:nvSpPr>
          <p:spPr bwMode="auto">
            <a:xfrm>
              <a:off x="731837"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8" name="Rectangle 71">
              <a:extLst>
                <a:ext uri="{FF2B5EF4-FFF2-40B4-BE49-F238E27FC236}">
                  <a16:creationId xmlns:a16="http://schemas.microsoft.com/office/drawing/2014/main" id="{94CECA49-F4AC-4295-9B39-1FBD1609B14B}"/>
                </a:ext>
              </a:extLst>
            </p:cNvPr>
            <p:cNvSpPr>
              <a:spLocks noChangeArrowheads="1"/>
            </p:cNvSpPr>
            <p:nvPr/>
          </p:nvSpPr>
          <p:spPr bwMode="auto">
            <a:xfrm>
              <a:off x="893762"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9" name="Rectangle 72">
              <a:extLst>
                <a:ext uri="{FF2B5EF4-FFF2-40B4-BE49-F238E27FC236}">
                  <a16:creationId xmlns:a16="http://schemas.microsoft.com/office/drawing/2014/main" id="{1C0581C5-EA1F-4AEA-933E-125C0B9B474F}"/>
                </a:ext>
              </a:extLst>
            </p:cNvPr>
            <p:cNvSpPr>
              <a:spLocks noChangeArrowheads="1"/>
            </p:cNvSpPr>
            <p:nvPr/>
          </p:nvSpPr>
          <p:spPr bwMode="auto">
            <a:xfrm>
              <a:off x="1265237"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0" name="Rectangle 73">
              <a:extLst>
                <a:ext uri="{FF2B5EF4-FFF2-40B4-BE49-F238E27FC236}">
                  <a16:creationId xmlns:a16="http://schemas.microsoft.com/office/drawing/2014/main" id="{19AA69F0-91B5-460E-BECD-46532ADD66DF}"/>
                </a:ext>
              </a:extLst>
            </p:cNvPr>
            <p:cNvSpPr>
              <a:spLocks noChangeArrowheads="1"/>
            </p:cNvSpPr>
            <p:nvPr/>
          </p:nvSpPr>
          <p:spPr bwMode="auto">
            <a:xfrm>
              <a:off x="1428749"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Rectangle 74">
              <a:extLst>
                <a:ext uri="{FF2B5EF4-FFF2-40B4-BE49-F238E27FC236}">
                  <a16:creationId xmlns:a16="http://schemas.microsoft.com/office/drawing/2014/main" id="{5633856E-0C00-4AC5-AFFB-5659F459B880}"/>
                </a:ext>
              </a:extLst>
            </p:cNvPr>
            <p:cNvSpPr>
              <a:spLocks noChangeArrowheads="1"/>
            </p:cNvSpPr>
            <p:nvPr/>
          </p:nvSpPr>
          <p:spPr bwMode="auto">
            <a:xfrm>
              <a:off x="1592262"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75">
              <a:extLst>
                <a:ext uri="{FF2B5EF4-FFF2-40B4-BE49-F238E27FC236}">
                  <a16:creationId xmlns:a16="http://schemas.microsoft.com/office/drawing/2014/main" id="{CD9F5A9D-E28B-4C45-A913-523CDC222650}"/>
                </a:ext>
              </a:extLst>
            </p:cNvPr>
            <p:cNvSpPr>
              <a:spLocks noChangeArrowheads="1"/>
            </p:cNvSpPr>
            <p:nvPr/>
          </p:nvSpPr>
          <p:spPr bwMode="auto">
            <a:xfrm>
              <a:off x="731837"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Rectangle 76">
              <a:extLst>
                <a:ext uri="{FF2B5EF4-FFF2-40B4-BE49-F238E27FC236}">
                  <a16:creationId xmlns:a16="http://schemas.microsoft.com/office/drawing/2014/main" id="{0C57B381-8630-4FC4-B4A2-4772A4DF5964}"/>
                </a:ext>
              </a:extLst>
            </p:cNvPr>
            <p:cNvSpPr>
              <a:spLocks noChangeArrowheads="1"/>
            </p:cNvSpPr>
            <p:nvPr/>
          </p:nvSpPr>
          <p:spPr bwMode="auto">
            <a:xfrm>
              <a:off x="893762"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Rectangle 77">
              <a:extLst>
                <a:ext uri="{FF2B5EF4-FFF2-40B4-BE49-F238E27FC236}">
                  <a16:creationId xmlns:a16="http://schemas.microsoft.com/office/drawing/2014/main" id="{DEAD49B6-BDFB-4C1F-B558-9FCD696F3919}"/>
                </a:ext>
              </a:extLst>
            </p:cNvPr>
            <p:cNvSpPr>
              <a:spLocks noChangeArrowheads="1"/>
            </p:cNvSpPr>
            <p:nvPr/>
          </p:nvSpPr>
          <p:spPr bwMode="auto">
            <a:xfrm>
              <a:off x="1265237"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Rectangle 78">
              <a:extLst>
                <a:ext uri="{FF2B5EF4-FFF2-40B4-BE49-F238E27FC236}">
                  <a16:creationId xmlns:a16="http://schemas.microsoft.com/office/drawing/2014/main" id="{4AEC2068-F7ED-4D91-AE89-1E47D3670584}"/>
                </a:ext>
              </a:extLst>
            </p:cNvPr>
            <p:cNvSpPr>
              <a:spLocks noChangeArrowheads="1"/>
            </p:cNvSpPr>
            <p:nvPr/>
          </p:nvSpPr>
          <p:spPr bwMode="auto">
            <a:xfrm>
              <a:off x="1428749"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Rectangle 79">
              <a:extLst>
                <a:ext uri="{FF2B5EF4-FFF2-40B4-BE49-F238E27FC236}">
                  <a16:creationId xmlns:a16="http://schemas.microsoft.com/office/drawing/2014/main" id="{1AD66CD5-3119-4914-A301-A566FFCA3ABE}"/>
                </a:ext>
              </a:extLst>
            </p:cNvPr>
            <p:cNvSpPr>
              <a:spLocks noChangeArrowheads="1"/>
            </p:cNvSpPr>
            <p:nvPr/>
          </p:nvSpPr>
          <p:spPr bwMode="auto">
            <a:xfrm>
              <a:off x="1592262"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80">
              <a:extLst>
                <a:ext uri="{FF2B5EF4-FFF2-40B4-BE49-F238E27FC236}">
                  <a16:creationId xmlns:a16="http://schemas.microsoft.com/office/drawing/2014/main" id="{34089F50-5637-4FB5-9552-F6CACF1DA348}"/>
                </a:ext>
              </a:extLst>
            </p:cNvPr>
            <p:cNvSpPr>
              <a:spLocks noChangeArrowheads="1"/>
            </p:cNvSpPr>
            <p:nvPr/>
          </p:nvSpPr>
          <p:spPr bwMode="auto">
            <a:xfrm>
              <a:off x="731837"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Rectangle 81">
              <a:extLst>
                <a:ext uri="{FF2B5EF4-FFF2-40B4-BE49-F238E27FC236}">
                  <a16:creationId xmlns:a16="http://schemas.microsoft.com/office/drawing/2014/main" id="{5C38E0DF-6C62-412B-ABBC-4BC47DAE1EFD}"/>
                </a:ext>
              </a:extLst>
            </p:cNvPr>
            <p:cNvSpPr>
              <a:spLocks noChangeArrowheads="1"/>
            </p:cNvSpPr>
            <p:nvPr/>
          </p:nvSpPr>
          <p:spPr bwMode="auto">
            <a:xfrm>
              <a:off x="893762"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Rectangle 82">
              <a:extLst>
                <a:ext uri="{FF2B5EF4-FFF2-40B4-BE49-F238E27FC236}">
                  <a16:creationId xmlns:a16="http://schemas.microsoft.com/office/drawing/2014/main" id="{38623735-1B8B-4547-90F1-A11AF571D977}"/>
                </a:ext>
              </a:extLst>
            </p:cNvPr>
            <p:cNvSpPr>
              <a:spLocks noChangeArrowheads="1"/>
            </p:cNvSpPr>
            <p:nvPr/>
          </p:nvSpPr>
          <p:spPr bwMode="auto">
            <a:xfrm>
              <a:off x="1265237"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Rectangle 83">
              <a:extLst>
                <a:ext uri="{FF2B5EF4-FFF2-40B4-BE49-F238E27FC236}">
                  <a16:creationId xmlns:a16="http://schemas.microsoft.com/office/drawing/2014/main" id="{41A98DB1-DB42-4E06-9D60-0E932794544F}"/>
                </a:ext>
              </a:extLst>
            </p:cNvPr>
            <p:cNvSpPr>
              <a:spLocks noChangeArrowheads="1"/>
            </p:cNvSpPr>
            <p:nvPr/>
          </p:nvSpPr>
          <p:spPr bwMode="auto">
            <a:xfrm>
              <a:off x="1428749"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1" name="Rectangle 84">
              <a:extLst>
                <a:ext uri="{FF2B5EF4-FFF2-40B4-BE49-F238E27FC236}">
                  <a16:creationId xmlns:a16="http://schemas.microsoft.com/office/drawing/2014/main" id="{E481C3D5-A076-49C0-82F9-EAE863EC34CE}"/>
                </a:ext>
              </a:extLst>
            </p:cNvPr>
            <p:cNvSpPr>
              <a:spLocks noChangeArrowheads="1"/>
            </p:cNvSpPr>
            <p:nvPr/>
          </p:nvSpPr>
          <p:spPr bwMode="auto">
            <a:xfrm>
              <a:off x="1592262"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2" name="Rectangle 85">
              <a:extLst>
                <a:ext uri="{FF2B5EF4-FFF2-40B4-BE49-F238E27FC236}">
                  <a16:creationId xmlns:a16="http://schemas.microsoft.com/office/drawing/2014/main" id="{03C63FD2-C194-4142-8752-648DC764E1AC}"/>
                </a:ext>
              </a:extLst>
            </p:cNvPr>
            <p:cNvSpPr>
              <a:spLocks noChangeArrowheads="1"/>
            </p:cNvSpPr>
            <p:nvPr/>
          </p:nvSpPr>
          <p:spPr bwMode="auto">
            <a:xfrm>
              <a:off x="731837"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86">
              <a:extLst>
                <a:ext uri="{FF2B5EF4-FFF2-40B4-BE49-F238E27FC236}">
                  <a16:creationId xmlns:a16="http://schemas.microsoft.com/office/drawing/2014/main" id="{B1A0A8FA-CFC5-4157-B190-4A55FF8DFDB8}"/>
                </a:ext>
              </a:extLst>
            </p:cNvPr>
            <p:cNvSpPr>
              <a:spLocks noChangeArrowheads="1"/>
            </p:cNvSpPr>
            <p:nvPr/>
          </p:nvSpPr>
          <p:spPr bwMode="auto">
            <a:xfrm>
              <a:off x="893762"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Rectangle 87">
              <a:extLst>
                <a:ext uri="{FF2B5EF4-FFF2-40B4-BE49-F238E27FC236}">
                  <a16:creationId xmlns:a16="http://schemas.microsoft.com/office/drawing/2014/main" id="{683F54AB-2CC9-4E4F-B962-E4663EF7095F}"/>
                </a:ext>
              </a:extLst>
            </p:cNvPr>
            <p:cNvSpPr>
              <a:spLocks noChangeArrowheads="1"/>
            </p:cNvSpPr>
            <p:nvPr/>
          </p:nvSpPr>
          <p:spPr bwMode="auto">
            <a:xfrm>
              <a:off x="1265237"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Rectangle 88">
              <a:extLst>
                <a:ext uri="{FF2B5EF4-FFF2-40B4-BE49-F238E27FC236}">
                  <a16:creationId xmlns:a16="http://schemas.microsoft.com/office/drawing/2014/main" id="{039C3D3A-8771-48F8-B3C5-A1C437DDE4AC}"/>
                </a:ext>
              </a:extLst>
            </p:cNvPr>
            <p:cNvSpPr>
              <a:spLocks noChangeArrowheads="1"/>
            </p:cNvSpPr>
            <p:nvPr/>
          </p:nvSpPr>
          <p:spPr bwMode="auto">
            <a:xfrm>
              <a:off x="1428749"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6" name="Rectangle 89">
              <a:extLst>
                <a:ext uri="{FF2B5EF4-FFF2-40B4-BE49-F238E27FC236}">
                  <a16:creationId xmlns:a16="http://schemas.microsoft.com/office/drawing/2014/main" id="{54083304-2868-4996-8E04-191580917798}"/>
                </a:ext>
              </a:extLst>
            </p:cNvPr>
            <p:cNvSpPr>
              <a:spLocks noChangeArrowheads="1"/>
            </p:cNvSpPr>
            <p:nvPr/>
          </p:nvSpPr>
          <p:spPr bwMode="auto">
            <a:xfrm>
              <a:off x="1592262"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7" name="Rectangle 90">
              <a:extLst>
                <a:ext uri="{FF2B5EF4-FFF2-40B4-BE49-F238E27FC236}">
                  <a16:creationId xmlns:a16="http://schemas.microsoft.com/office/drawing/2014/main" id="{F3512F1F-F472-4BC1-BFA4-1FBD72F6BAA6}"/>
                </a:ext>
              </a:extLst>
            </p:cNvPr>
            <p:cNvSpPr>
              <a:spLocks noChangeArrowheads="1"/>
            </p:cNvSpPr>
            <p:nvPr/>
          </p:nvSpPr>
          <p:spPr bwMode="auto">
            <a:xfrm>
              <a:off x="731837"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8" name="Rectangle 91">
              <a:extLst>
                <a:ext uri="{FF2B5EF4-FFF2-40B4-BE49-F238E27FC236}">
                  <a16:creationId xmlns:a16="http://schemas.microsoft.com/office/drawing/2014/main" id="{EBFF4217-8989-492A-BAF6-1C296CF8B0DF}"/>
                </a:ext>
              </a:extLst>
            </p:cNvPr>
            <p:cNvSpPr>
              <a:spLocks noChangeArrowheads="1"/>
            </p:cNvSpPr>
            <p:nvPr/>
          </p:nvSpPr>
          <p:spPr bwMode="auto">
            <a:xfrm>
              <a:off x="893762"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9" name="Rectangle 92">
              <a:extLst>
                <a:ext uri="{FF2B5EF4-FFF2-40B4-BE49-F238E27FC236}">
                  <a16:creationId xmlns:a16="http://schemas.microsoft.com/office/drawing/2014/main" id="{5731E6A9-A9EB-4AB9-A04B-EF8867E28363}"/>
                </a:ext>
              </a:extLst>
            </p:cNvPr>
            <p:cNvSpPr>
              <a:spLocks noChangeArrowheads="1"/>
            </p:cNvSpPr>
            <p:nvPr/>
          </p:nvSpPr>
          <p:spPr bwMode="auto">
            <a:xfrm>
              <a:off x="1265237"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Rectangle 93">
              <a:extLst>
                <a:ext uri="{FF2B5EF4-FFF2-40B4-BE49-F238E27FC236}">
                  <a16:creationId xmlns:a16="http://schemas.microsoft.com/office/drawing/2014/main" id="{04E259DA-9319-4D95-8653-97D27B6A5B50}"/>
                </a:ext>
              </a:extLst>
            </p:cNvPr>
            <p:cNvSpPr>
              <a:spLocks noChangeArrowheads="1"/>
            </p:cNvSpPr>
            <p:nvPr/>
          </p:nvSpPr>
          <p:spPr bwMode="auto">
            <a:xfrm>
              <a:off x="1428749"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94">
              <a:extLst>
                <a:ext uri="{FF2B5EF4-FFF2-40B4-BE49-F238E27FC236}">
                  <a16:creationId xmlns:a16="http://schemas.microsoft.com/office/drawing/2014/main" id="{7C623D72-7C97-456A-BF27-59E8E24FEA50}"/>
                </a:ext>
              </a:extLst>
            </p:cNvPr>
            <p:cNvSpPr>
              <a:spLocks noChangeArrowheads="1"/>
            </p:cNvSpPr>
            <p:nvPr/>
          </p:nvSpPr>
          <p:spPr bwMode="auto">
            <a:xfrm>
              <a:off x="1592262"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Rectangle 95">
              <a:extLst>
                <a:ext uri="{FF2B5EF4-FFF2-40B4-BE49-F238E27FC236}">
                  <a16:creationId xmlns:a16="http://schemas.microsoft.com/office/drawing/2014/main" id="{C739D841-4052-4612-A432-A52CBCD0A019}"/>
                </a:ext>
              </a:extLst>
            </p:cNvPr>
            <p:cNvSpPr>
              <a:spLocks noChangeArrowheads="1"/>
            </p:cNvSpPr>
            <p:nvPr/>
          </p:nvSpPr>
          <p:spPr bwMode="auto">
            <a:xfrm>
              <a:off x="731837"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Rectangle 96">
              <a:extLst>
                <a:ext uri="{FF2B5EF4-FFF2-40B4-BE49-F238E27FC236}">
                  <a16:creationId xmlns:a16="http://schemas.microsoft.com/office/drawing/2014/main" id="{6DBFC031-B4C2-442E-B23A-588C3B232C4A}"/>
                </a:ext>
              </a:extLst>
            </p:cNvPr>
            <p:cNvSpPr>
              <a:spLocks noChangeArrowheads="1"/>
            </p:cNvSpPr>
            <p:nvPr/>
          </p:nvSpPr>
          <p:spPr bwMode="auto">
            <a:xfrm>
              <a:off x="893762"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Rectangle 97">
              <a:extLst>
                <a:ext uri="{FF2B5EF4-FFF2-40B4-BE49-F238E27FC236}">
                  <a16:creationId xmlns:a16="http://schemas.microsoft.com/office/drawing/2014/main" id="{B49667AB-479A-43A6-B26D-2162EF2AD6FF}"/>
                </a:ext>
              </a:extLst>
            </p:cNvPr>
            <p:cNvSpPr>
              <a:spLocks noChangeArrowheads="1"/>
            </p:cNvSpPr>
            <p:nvPr/>
          </p:nvSpPr>
          <p:spPr bwMode="auto">
            <a:xfrm>
              <a:off x="1265237"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Rectangle 98">
              <a:extLst>
                <a:ext uri="{FF2B5EF4-FFF2-40B4-BE49-F238E27FC236}">
                  <a16:creationId xmlns:a16="http://schemas.microsoft.com/office/drawing/2014/main" id="{F4B2244A-A7DF-40B6-93B4-E96F5967AA5F}"/>
                </a:ext>
              </a:extLst>
            </p:cNvPr>
            <p:cNvSpPr>
              <a:spLocks noChangeArrowheads="1"/>
            </p:cNvSpPr>
            <p:nvPr/>
          </p:nvSpPr>
          <p:spPr bwMode="auto">
            <a:xfrm>
              <a:off x="1428749"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99">
              <a:extLst>
                <a:ext uri="{FF2B5EF4-FFF2-40B4-BE49-F238E27FC236}">
                  <a16:creationId xmlns:a16="http://schemas.microsoft.com/office/drawing/2014/main" id="{F712ECD4-BF45-46F9-A97B-E19573867E44}"/>
                </a:ext>
              </a:extLst>
            </p:cNvPr>
            <p:cNvSpPr>
              <a:spLocks noChangeArrowheads="1"/>
            </p:cNvSpPr>
            <p:nvPr/>
          </p:nvSpPr>
          <p:spPr bwMode="auto">
            <a:xfrm>
              <a:off x="1592262"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Rectangle 62">
              <a:extLst>
                <a:ext uri="{FF2B5EF4-FFF2-40B4-BE49-F238E27FC236}">
                  <a16:creationId xmlns:a16="http://schemas.microsoft.com/office/drawing/2014/main" id="{7A2FE606-09A9-43CC-B6B4-4541E2F9EC8C}"/>
                </a:ext>
              </a:extLst>
            </p:cNvPr>
            <p:cNvSpPr>
              <a:spLocks noChangeArrowheads="1"/>
            </p:cNvSpPr>
            <p:nvPr/>
          </p:nvSpPr>
          <p:spPr bwMode="auto">
            <a:xfrm>
              <a:off x="1292227"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Rectangle 63">
              <a:extLst>
                <a:ext uri="{FF2B5EF4-FFF2-40B4-BE49-F238E27FC236}">
                  <a16:creationId xmlns:a16="http://schemas.microsoft.com/office/drawing/2014/main" id="{EC639477-16DA-4B5B-BE67-CAA9D9EB2D74}"/>
                </a:ext>
              </a:extLst>
            </p:cNvPr>
            <p:cNvSpPr>
              <a:spLocks noChangeArrowheads="1"/>
            </p:cNvSpPr>
            <p:nvPr/>
          </p:nvSpPr>
          <p:spPr bwMode="auto">
            <a:xfrm>
              <a:off x="1455739"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Rectangle 64">
              <a:extLst>
                <a:ext uri="{FF2B5EF4-FFF2-40B4-BE49-F238E27FC236}">
                  <a16:creationId xmlns:a16="http://schemas.microsoft.com/office/drawing/2014/main" id="{DCDBC91E-EAF9-405A-9F39-644E56067671}"/>
                </a:ext>
              </a:extLst>
            </p:cNvPr>
            <p:cNvSpPr>
              <a:spLocks noChangeArrowheads="1"/>
            </p:cNvSpPr>
            <p:nvPr/>
          </p:nvSpPr>
          <p:spPr bwMode="auto">
            <a:xfrm>
              <a:off x="1619252"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0" name="Rectangle 67">
              <a:extLst>
                <a:ext uri="{FF2B5EF4-FFF2-40B4-BE49-F238E27FC236}">
                  <a16:creationId xmlns:a16="http://schemas.microsoft.com/office/drawing/2014/main" id="{248A920F-ACD4-4DC6-B033-D41E5CD5B628}"/>
                </a:ext>
              </a:extLst>
            </p:cNvPr>
            <p:cNvSpPr>
              <a:spLocks noChangeArrowheads="1"/>
            </p:cNvSpPr>
            <p:nvPr/>
          </p:nvSpPr>
          <p:spPr bwMode="auto">
            <a:xfrm>
              <a:off x="1273175"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1" name="Rectangle 68">
              <a:extLst>
                <a:ext uri="{FF2B5EF4-FFF2-40B4-BE49-F238E27FC236}">
                  <a16:creationId xmlns:a16="http://schemas.microsoft.com/office/drawing/2014/main" id="{5E7AD6B5-C0D4-45F6-BF78-CB23B6CD5150}"/>
                </a:ext>
              </a:extLst>
            </p:cNvPr>
            <p:cNvSpPr>
              <a:spLocks noChangeArrowheads="1"/>
            </p:cNvSpPr>
            <p:nvPr/>
          </p:nvSpPr>
          <p:spPr bwMode="auto">
            <a:xfrm>
              <a:off x="1436687"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2" name="Rectangle 69">
              <a:extLst>
                <a:ext uri="{FF2B5EF4-FFF2-40B4-BE49-F238E27FC236}">
                  <a16:creationId xmlns:a16="http://schemas.microsoft.com/office/drawing/2014/main" id="{E50A44C9-9B55-4483-94BC-264F4B07B5A5}"/>
                </a:ext>
              </a:extLst>
            </p:cNvPr>
            <p:cNvSpPr>
              <a:spLocks noChangeArrowheads="1"/>
            </p:cNvSpPr>
            <p:nvPr/>
          </p:nvSpPr>
          <p:spPr bwMode="auto">
            <a:xfrm>
              <a:off x="1600200"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3" name="Rectangle 72">
              <a:extLst>
                <a:ext uri="{FF2B5EF4-FFF2-40B4-BE49-F238E27FC236}">
                  <a16:creationId xmlns:a16="http://schemas.microsoft.com/office/drawing/2014/main" id="{942CB921-2797-48D2-A24C-ECD8F2783DDD}"/>
                </a:ext>
              </a:extLst>
            </p:cNvPr>
            <p:cNvSpPr>
              <a:spLocks noChangeArrowheads="1"/>
            </p:cNvSpPr>
            <p:nvPr/>
          </p:nvSpPr>
          <p:spPr bwMode="auto">
            <a:xfrm>
              <a:off x="1273175"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4" name="Rectangle 73">
              <a:extLst>
                <a:ext uri="{FF2B5EF4-FFF2-40B4-BE49-F238E27FC236}">
                  <a16:creationId xmlns:a16="http://schemas.microsoft.com/office/drawing/2014/main" id="{65B97965-2B51-4AD2-B6F9-3DB77A23CBDE}"/>
                </a:ext>
              </a:extLst>
            </p:cNvPr>
            <p:cNvSpPr>
              <a:spLocks noChangeArrowheads="1"/>
            </p:cNvSpPr>
            <p:nvPr/>
          </p:nvSpPr>
          <p:spPr bwMode="auto">
            <a:xfrm>
              <a:off x="1436687"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5" name="Rectangle 74">
              <a:extLst>
                <a:ext uri="{FF2B5EF4-FFF2-40B4-BE49-F238E27FC236}">
                  <a16:creationId xmlns:a16="http://schemas.microsoft.com/office/drawing/2014/main" id="{407DDFF4-6196-49B5-9F9C-605B18F2320B}"/>
                </a:ext>
              </a:extLst>
            </p:cNvPr>
            <p:cNvSpPr>
              <a:spLocks noChangeArrowheads="1"/>
            </p:cNvSpPr>
            <p:nvPr/>
          </p:nvSpPr>
          <p:spPr bwMode="auto">
            <a:xfrm>
              <a:off x="1600200"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6" name="Rectangle 77">
              <a:extLst>
                <a:ext uri="{FF2B5EF4-FFF2-40B4-BE49-F238E27FC236}">
                  <a16:creationId xmlns:a16="http://schemas.microsoft.com/office/drawing/2014/main" id="{1136D363-C491-435A-BC35-9E6019982F86}"/>
                </a:ext>
              </a:extLst>
            </p:cNvPr>
            <p:cNvSpPr>
              <a:spLocks noChangeArrowheads="1"/>
            </p:cNvSpPr>
            <p:nvPr/>
          </p:nvSpPr>
          <p:spPr bwMode="auto">
            <a:xfrm>
              <a:off x="1273175"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7" name="Rectangle 78">
              <a:extLst>
                <a:ext uri="{FF2B5EF4-FFF2-40B4-BE49-F238E27FC236}">
                  <a16:creationId xmlns:a16="http://schemas.microsoft.com/office/drawing/2014/main" id="{FC89F2A5-C94C-49BA-ACC2-5C0A157ADE10}"/>
                </a:ext>
              </a:extLst>
            </p:cNvPr>
            <p:cNvSpPr>
              <a:spLocks noChangeArrowheads="1"/>
            </p:cNvSpPr>
            <p:nvPr/>
          </p:nvSpPr>
          <p:spPr bwMode="auto">
            <a:xfrm>
              <a:off x="1436687"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8" name="Rectangle 79">
              <a:extLst>
                <a:ext uri="{FF2B5EF4-FFF2-40B4-BE49-F238E27FC236}">
                  <a16:creationId xmlns:a16="http://schemas.microsoft.com/office/drawing/2014/main" id="{591CBDB6-FE4C-44DE-B5F2-C543BB7CF693}"/>
                </a:ext>
              </a:extLst>
            </p:cNvPr>
            <p:cNvSpPr>
              <a:spLocks noChangeArrowheads="1"/>
            </p:cNvSpPr>
            <p:nvPr/>
          </p:nvSpPr>
          <p:spPr bwMode="auto">
            <a:xfrm>
              <a:off x="1600200"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9" name="Rectangle 82">
              <a:extLst>
                <a:ext uri="{FF2B5EF4-FFF2-40B4-BE49-F238E27FC236}">
                  <a16:creationId xmlns:a16="http://schemas.microsoft.com/office/drawing/2014/main" id="{90420DA2-2AF7-4007-85A5-4CACC1E2E43E}"/>
                </a:ext>
              </a:extLst>
            </p:cNvPr>
            <p:cNvSpPr>
              <a:spLocks noChangeArrowheads="1"/>
            </p:cNvSpPr>
            <p:nvPr/>
          </p:nvSpPr>
          <p:spPr bwMode="auto">
            <a:xfrm>
              <a:off x="1273175"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0" name="Rectangle 83">
              <a:extLst>
                <a:ext uri="{FF2B5EF4-FFF2-40B4-BE49-F238E27FC236}">
                  <a16:creationId xmlns:a16="http://schemas.microsoft.com/office/drawing/2014/main" id="{DC5541C8-2A5F-49BB-971A-AA063615947E}"/>
                </a:ext>
              </a:extLst>
            </p:cNvPr>
            <p:cNvSpPr>
              <a:spLocks noChangeArrowheads="1"/>
            </p:cNvSpPr>
            <p:nvPr/>
          </p:nvSpPr>
          <p:spPr bwMode="auto">
            <a:xfrm>
              <a:off x="1436687"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1" name="Rectangle 84">
              <a:extLst>
                <a:ext uri="{FF2B5EF4-FFF2-40B4-BE49-F238E27FC236}">
                  <a16:creationId xmlns:a16="http://schemas.microsoft.com/office/drawing/2014/main" id="{0AE6D90D-5A67-4651-BAB0-A75D97393E5F}"/>
                </a:ext>
              </a:extLst>
            </p:cNvPr>
            <p:cNvSpPr>
              <a:spLocks noChangeArrowheads="1"/>
            </p:cNvSpPr>
            <p:nvPr/>
          </p:nvSpPr>
          <p:spPr bwMode="auto">
            <a:xfrm>
              <a:off x="1600200"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2" name="Rectangle 87">
              <a:extLst>
                <a:ext uri="{FF2B5EF4-FFF2-40B4-BE49-F238E27FC236}">
                  <a16:creationId xmlns:a16="http://schemas.microsoft.com/office/drawing/2014/main" id="{78100110-28DA-46C7-8252-6A5B3C4ED6D3}"/>
                </a:ext>
              </a:extLst>
            </p:cNvPr>
            <p:cNvSpPr>
              <a:spLocks noChangeArrowheads="1"/>
            </p:cNvSpPr>
            <p:nvPr/>
          </p:nvSpPr>
          <p:spPr bwMode="auto">
            <a:xfrm>
              <a:off x="1273175"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3" name="Rectangle 88">
              <a:extLst>
                <a:ext uri="{FF2B5EF4-FFF2-40B4-BE49-F238E27FC236}">
                  <a16:creationId xmlns:a16="http://schemas.microsoft.com/office/drawing/2014/main" id="{FBABF2CD-AAA9-4ECC-966F-6A79B1C073F7}"/>
                </a:ext>
              </a:extLst>
            </p:cNvPr>
            <p:cNvSpPr>
              <a:spLocks noChangeArrowheads="1"/>
            </p:cNvSpPr>
            <p:nvPr/>
          </p:nvSpPr>
          <p:spPr bwMode="auto">
            <a:xfrm>
              <a:off x="1436687"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4" name="Rectangle 89">
              <a:extLst>
                <a:ext uri="{FF2B5EF4-FFF2-40B4-BE49-F238E27FC236}">
                  <a16:creationId xmlns:a16="http://schemas.microsoft.com/office/drawing/2014/main" id="{4A6EF919-F8CA-44B5-AB75-89FC04EF7A45}"/>
                </a:ext>
              </a:extLst>
            </p:cNvPr>
            <p:cNvSpPr>
              <a:spLocks noChangeArrowheads="1"/>
            </p:cNvSpPr>
            <p:nvPr/>
          </p:nvSpPr>
          <p:spPr bwMode="auto">
            <a:xfrm>
              <a:off x="1600200"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5" name="Rectangle 92">
              <a:extLst>
                <a:ext uri="{FF2B5EF4-FFF2-40B4-BE49-F238E27FC236}">
                  <a16:creationId xmlns:a16="http://schemas.microsoft.com/office/drawing/2014/main" id="{5D9B9B8D-8D1B-4DA3-93B2-1A83F39898E9}"/>
                </a:ext>
              </a:extLst>
            </p:cNvPr>
            <p:cNvSpPr>
              <a:spLocks noChangeArrowheads="1"/>
            </p:cNvSpPr>
            <p:nvPr/>
          </p:nvSpPr>
          <p:spPr bwMode="auto">
            <a:xfrm>
              <a:off x="1273175"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6" name="Rectangle 93">
              <a:extLst>
                <a:ext uri="{FF2B5EF4-FFF2-40B4-BE49-F238E27FC236}">
                  <a16:creationId xmlns:a16="http://schemas.microsoft.com/office/drawing/2014/main" id="{867B4ADE-99EE-4FB9-8C1D-7581C6905291}"/>
                </a:ext>
              </a:extLst>
            </p:cNvPr>
            <p:cNvSpPr>
              <a:spLocks noChangeArrowheads="1"/>
            </p:cNvSpPr>
            <p:nvPr/>
          </p:nvSpPr>
          <p:spPr bwMode="auto">
            <a:xfrm>
              <a:off x="1436687"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7" name="Rectangle 94">
              <a:extLst>
                <a:ext uri="{FF2B5EF4-FFF2-40B4-BE49-F238E27FC236}">
                  <a16:creationId xmlns:a16="http://schemas.microsoft.com/office/drawing/2014/main" id="{1ADD03FB-5ED5-4BFF-B43A-B10B237B6162}"/>
                </a:ext>
              </a:extLst>
            </p:cNvPr>
            <p:cNvSpPr>
              <a:spLocks noChangeArrowheads="1"/>
            </p:cNvSpPr>
            <p:nvPr/>
          </p:nvSpPr>
          <p:spPr bwMode="auto">
            <a:xfrm>
              <a:off x="1600200"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8" name="Rectangle 97">
              <a:extLst>
                <a:ext uri="{FF2B5EF4-FFF2-40B4-BE49-F238E27FC236}">
                  <a16:creationId xmlns:a16="http://schemas.microsoft.com/office/drawing/2014/main" id="{6D4330E1-E75E-499C-8979-0BC78CCB3030}"/>
                </a:ext>
              </a:extLst>
            </p:cNvPr>
            <p:cNvSpPr>
              <a:spLocks noChangeArrowheads="1"/>
            </p:cNvSpPr>
            <p:nvPr/>
          </p:nvSpPr>
          <p:spPr bwMode="auto">
            <a:xfrm>
              <a:off x="1273175"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9" name="Rectangle 98">
              <a:extLst>
                <a:ext uri="{FF2B5EF4-FFF2-40B4-BE49-F238E27FC236}">
                  <a16:creationId xmlns:a16="http://schemas.microsoft.com/office/drawing/2014/main" id="{CE62C14F-0263-427C-92E7-C5CCA80A1956}"/>
                </a:ext>
              </a:extLst>
            </p:cNvPr>
            <p:cNvSpPr>
              <a:spLocks noChangeArrowheads="1"/>
            </p:cNvSpPr>
            <p:nvPr/>
          </p:nvSpPr>
          <p:spPr bwMode="auto">
            <a:xfrm>
              <a:off x="1436687"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0" name="Rectangle 59">
              <a:extLst>
                <a:ext uri="{FF2B5EF4-FFF2-40B4-BE49-F238E27FC236}">
                  <a16:creationId xmlns:a16="http://schemas.microsoft.com/office/drawing/2014/main" id="{5F4DC642-53C3-4B3D-9A27-D099B1540CDE}"/>
                </a:ext>
              </a:extLst>
            </p:cNvPr>
            <p:cNvSpPr>
              <a:spLocks noChangeArrowheads="1"/>
            </p:cNvSpPr>
            <p:nvPr/>
          </p:nvSpPr>
          <p:spPr bwMode="auto">
            <a:xfrm>
              <a:off x="1217615" y="5165724"/>
              <a:ext cx="524370" cy="1820863"/>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111" name="Rectangle 72">
              <a:extLst>
                <a:ext uri="{FF2B5EF4-FFF2-40B4-BE49-F238E27FC236}">
                  <a16:creationId xmlns:a16="http://schemas.microsoft.com/office/drawing/2014/main" id="{DA132858-3DA6-456D-A5FE-4103F58C5308}"/>
                </a:ext>
              </a:extLst>
            </p:cNvPr>
            <p:cNvSpPr>
              <a:spLocks noChangeArrowheads="1"/>
            </p:cNvSpPr>
            <p:nvPr/>
          </p:nvSpPr>
          <p:spPr bwMode="auto">
            <a:xfrm>
              <a:off x="1281113"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2" name="Rectangle 73">
              <a:extLst>
                <a:ext uri="{FF2B5EF4-FFF2-40B4-BE49-F238E27FC236}">
                  <a16:creationId xmlns:a16="http://schemas.microsoft.com/office/drawing/2014/main" id="{9F960383-5487-4995-91CD-0A2C683BC361}"/>
                </a:ext>
              </a:extLst>
            </p:cNvPr>
            <p:cNvSpPr>
              <a:spLocks noChangeArrowheads="1"/>
            </p:cNvSpPr>
            <p:nvPr/>
          </p:nvSpPr>
          <p:spPr bwMode="auto">
            <a:xfrm>
              <a:off x="1444625"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3" name="Rectangle 74">
              <a:extLst>
                <a:ext uri="{FF2B5EF4-FFF2-40B4-BE49-F238E27FC236}">
                  <a16:creationId xmlns:a16="http://schemas.microsoft.com/office/drawing/2014/main" id="{E52B0AA8-5D89-4BE9-9FB1-46261802770D}"/>
                </a:ext>
              </a:extLst>
            </p:cNvPr>
            <p:cNvSpPr>
              <a:spLocks noChangeArrowheads="1"/>
            </p:cNvSpPr>
            <p:nvPr/>
          </p:nvSpPr>
          <p:spPr bwMode="auto">
            <a:xfrm>
              <a:off x="1608138"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4" name="Rectangle 77">
              <a:extLst>
                <a:ext uri="{FF2B5EF4-FFF2-40B4-BE49-F238E27FC236}">
                  <a16:creationId xmlns:a16="http://schemas.microsoft.com/office/drawing/2014/main" id="{E0A8EB44-E419-48BF-B7BE-6327EE277AA0}"/>
                </a:ext>
              </a:extLst>
            </p:cNvPr>
            <p:cNvSpPr>
              <a:spLocks noChangeArrowheads="1"/>
            </p:cNvSpPr>
            <p:nvPr/>
          </p:nvSpPr>
          <p:spPr bwMode="auto">
            <a:xfrm>
              <a:off x="1281113"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5" name="Rectangle 78">
              <a:extLst>
                <a:ext uri="{FF2B5EF4-FFF2-40B4-BE49-F238E27FC236}">
                  <a16:creationId xmlns:a16="http://schemas.microsoft.com/office/drawing/2014/main" id="{046DFC68-CB3D-422F-88D0-8F81FE37C9B0}"/>
                </a:ext>
              </a:extLst>
            </p:cNvPr>
            <p:cNvSpPr>
              <a:spLocks noChangeArrowheads="1"/>
            </p:cNvSpPr>
            <p:nvPr/>
          </p:nvSpPr>
          <p:spPr bwMode="auto">
            <a:xfrm>
              <a:off x="1444625"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6" name="Rectangle 79">
              <a:extLst>
                <a:ext uri="{FF2B5EF4-FFF2-40B4-BE49-F238E27FC236}">
                  <a16:creationId xmlns:a16="http://schemas.microsoft.com/office/drawing/2014/main" id="{D655D48E-34AD-4B69-99E3-4F7EFDF1EAA6}"/>
                </a:ext>
              </a:extLst>
            </p:cNvPr>
            <p:cNvSpPr>
              <a:spLocks noChangeArrowheads="1"/>
            </p:cNvSpPr>
            <p:nvPr/>
          </p:nvSpPr>
          <p:spPr bwMode="auto">
            <a:xfrm>
              <a:off x="1608138"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7" name="Rectangle 82">
              <a:extLst>
                <a:ext uri="{FF2B5EF4-FFF2-40B4-BE49-F238E27FC236}">
                  <a16:creationId xmlns:a16="http://schemas.microsoft.com/office/drawing/2014/main" id="{1D9A0B04-D427-48E6-8F3E-EE497BBEB004}"/>
                </a:ext>
              </a:extLst>
            </p:cNvPr>
            <p:cNvSpPr>
              <a:spLocks noChangeArrowheads="1"/>
            </p:cNvSpPr>
            <p:nvPr/>
          </p:nvSpPr>
          <p:spPr bwMode="auto">
            <a:xfrm>
              <a:off x="1281113"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8" name="Rectangle 83">
              <a:extLst>
                <a:ext uri="{FF2B5EF4-FFF2-40B4-BE49-F238E27FC236}">
                  <a16:creationId xmlns:a16="http://schemas.microsoft.com/office/drawing/2014/main" id="{F87A88D5-BF38-4398-87DC-BC10F658F500}"/>
                </a:ext>
              </a:extLst>
            </p:cNvPr>
            <p:cNvSpPr>
              <a:spLocks noChangeArrowheads="1"/>
            </p:cNvSpPr>
            <p:nvPr/>
          </p:nvSpPr>
          <p:spPr bwMode="auto">
            <a:xfrm>
              <a:off x="1444625"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9" name="Rectangle 84">
              <a:extLst>
                <a:ext uri="{FF2B5EF4-FFF2-40B4-BE49-F238E27FC236}">
                  <a16:creationId xmlns:a16="http://schemas.microsoft.com/office/drawing/2014/main" id="{0835455F-266E-4B57-A10B-9BDDA2691FFB}"/>
                </a:ext>
              </a:extLst>
            </p:cNvPr>
            <p:cNvSpPr>
              <a:spLocks noChangeArrowheads="1"/>
            </p:cNvSpPr>
            <p:nvPr/>
          </p:nvSpPr>
          <p:spPr bwMode="auto">
            <a:xfrm>
              <a:off x="1608138"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0" name="Rectangle 87">
              <a:extLst>
                <a:ext uri="{FF2B5EF4-FFF2-40B4-BE49-F238E27FC236}">
                  <a16:creationId xmlns:a16="http://schemas.microsoft.com/office/drawing/2014/main" id="{624DA09C-A752-4E7B-BD5E-F0A3B811DE2F}"/>
                </a:ext>
              </a:extLst>
            </p:cNvPr>
            <p:cNvSpPr>
              <a:spLocks noChangeArrowheads="1"/>
            </p:cNvSpPr>
            <p:nvPr/>
          </p:nvSpPr>
          <p:spPr bwMode="auto">
            <a:xfrm>
              <a:off x="1281113"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1" name="Rectangle 88">
              <a:extLst>
                <a:ext uri="{FF2B5EF4-FFF2-40B4-BE49-F238E27FC236}">
                  <a16:creationId xmlns:a16="http://schemas.microsoft.com/office/drawing/2014/main" id="{2366C2F7-8AC6-451C-9D7A-0BAB10D50694}"/>
                </a:ext>
              </a:extLst>
            </p:cNvPr>
            <p:cNvSpPr>
              <a:spLocks noChangeArrowheads="1"/>
            </p:cNvSpPr>
            <p:nvPr/>
          </p:nvSpPr>
          <p:spPr bwMode="auto">
            <a:xfrm>
              <a:off x="1444625"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2" name="Rectangle 89">
              <a:extLst>
                <a:ext uri="{FF2B5EF4-FFF2-40B4-BE49-F238E27FC236}">
                  <a16:creationId xmlns:a16="http://schemas.microsoft.com/office/drawing/2014/main" id="{14AAAEAE-BA97-421D-852E-AD425B461393}"/>
                </a:ext>
              </a:extLst>
            </p:cNvPr>
            <p:cNvSpPr>
              <a:spLocks noChangeArrowheads="1"/>
            </p:cNvSpPr>
            <p:nvPr/>
          </p:nvSpPr>
          <p:spPr bwMode="auto">
            <a:xfrm>
              <a:off x="1608138"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3" name="Rectangle 92">
              <a:extLst>
                <a:ext uri="{FF2B5EF4-FFF2-40B4-BE49-F238E27FC236}">
                  <a16:creationId xmlns:a16="http://schemas.microsoft.com/office/drawing/2014/main" id="{90A047F4-95E5-4BB8-ABB4-9F0641742714}"/>
                </a:ext>
              </a:extLst>
            </p:cNvPr>
            <p:cNvSpPr>
              <a:spLocks noChangeArrowheads="1"/>
            </p:cNvSpPr>
            <p:nvPr/>
          </p:nvSpPr>
          <p:spPr bwMode="auto">
            <a:xfrm>
              <a:off x="1281113"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4" name="Rectangle 93">
              <a:extLst>
                <a:ext uri="{FF2B5EF4-FFF2-40B4-BE49-F238E27FC236}">
                  <a16:creationId xmlns:a16="http://schemas.microsoft.com/office/drawing/2014/main" id="{4975E01F-ADB5-4C7C-87FA-F90DAE7C131C}"/>
                </a:ext>
              </a:extLst>
            </p:cNvPr>
            <p:cNvSpPr>
              <a:spLocks noChangeArrowheads="1"/>
            </p:cNvSpPr>
            <p:nvPr/>
          </p:nvSpPr>
          <p:spPr bwMode="auto">
            <a:xfrm>
              <a:off x="1444625"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5" name="Rectangle 94">
              <a:extLst>
                <a:ext uri="{FF2B5EF4-FFF2-40B4-BE49-F238E27FC236}">
                  <a16:creationId xmlns:a16="http://schemas.microsoft.com/office/drawing/2014/main" id="{317E62E2-60AE-4ADB-B392-3AB032CB7604}"/>
                </a:ext>
              </a:extLst>
            </p:cNvPr>
            <p:cNvSpPr>
              <a:spLocks noChangeArrowheads="1"/>
            </p:cNvSpPr>
            <p:nvPr/>
          </p:nvSpPr>
          <p:spPr bwMode="auto">
            <a:xfrm>
              <a:off x="1608138"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6" name="Rectangle 97">
              <a:extLst>
                <a:ext uri="{FF2B5EF4-FFF2-40B4-BE49-F238E27FC236}">
                  <a16:creationId xmlns:a16="http://schemas.microsoft.com/office/drawing/2014/main" id="{EBF5AC96-0537-4782-BF65-0F1118923854}"/>
                </a:ext>
              </a:extLst>
            </p:cNvPr>
            <p:cNvSpPr>
              <a:spLocks noChangeArrowheads="1"/>
            </p:cNvSpPr>
            <p:nvPr/>
          </p:nvSpPr>
          <p:spPr bwMode="auto">
            <a:xfrm>
              <a:off x="1281113"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7" name="Rectangle 98">
              <a:extLst>
                <a:ext uri="{FF2B5EF4-FFF2-40B4-BE49-F238E27FC236}">
                  <a16:creationId xmlns:a16="http://schemas.microsoft.com/office/drawing/2014/main" id="{F9EA9DA3-F862-41FF-B659-982B4A061B14}"/>
                </a:ext>
              </a:extLst>
            </p:cNvPr>
            <p:cNvSpPr>
              <a:spLocks noChangeArrowheads="1"/>
            </p:cNvSpPr>
            <p:nvPr/>
          </p:nvSpPr>
          <p:spPr bwMode="auto">
            <a:xfrm>
              <a:off x="1444625"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8" name="Rectangle 98">
              <a:extLst>
                <a:ext uri="{FF2B5EF4-FFF2-40B4-BE49-F238E27FC236}">
                  <a16:creationId xmlns:a16="http://schemas.microsoft.com/office/drawing/2014/main" id="{E89D428E-75B0-454B-BCF1-CF33478883A1}"/>
                </a:ext>
              </a:extLst>
            </p:cNvPr>
            <p:cNvSpPr>
              <a:spLocks noChangeArrowheads="1"/>
            </p:cNvSpPr>
            <p:nvPr/>
          </p:nvSpPr>
          <p:spPr bwMode="auto">
            <a:xfrm>
              <a:off x="1608138"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29" name="Group 128">
            <a:extLst>
              <a:ext uri="{FF2B5EF4-FFF2-40B4-BE49-F238E27FC236}">
                <a16:creationId xmlns:a16="http://schemas.microsoft.com/office/drawing/2014/main" id="{3D5E6993-AD4A-4688-BE44-B9BC1B8903EB}"/>
              </a:ext>
            </a:extLst>
          </p:cNvPr>
          <p:cNvGrpSpPr/>
          <p:nvPr/>
        </p:nvGrpSpPr>
        <p:grpSpPr>
          <a:xfrm>
            <a:off x="1888319" y="4440025"/>
            <a:ext cx="2231357" cy="2426702"/>
            <a:chOff x="3713163" y="4262206"/>
            <a:chExt cx="2505074" cy="2724382"/>
          </a:xfrm>
        </p:grpSpPr>
        <p:sp>
          <p:nvSpPr>
            <p:cNvPr id="130" name="Rectangle 117">
              <a:extLst>
                <a:ext uri="{FF2B5EF4-FFF2-40B4-BE49-F238E27FC236}">
                  <a16:creationId xmlns:a16="http://schemas.microsoft.com/office/drawing/2014/main" id="{7B554A8D-909F-4D51-A451-DC1AB8549C32}"/>
                </a:ext>
              </a:extLst>
            </p:cNvPr>
            <p:cNvSpPr>
              <a:spLocks noChangeArrowheads="1"/>
            </p:cNvSpPr>
            <p:nvPr/>
          </p:nvSpPr>
          <p:spPr bwMode="auto">
            <a:xfrm>
              <a:off x="5539272" y="4262207"/>
              <a:ext cx="678965" cy="2724380"/>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Isosceles Triangle 130">
              <a:extLst>
                <a:ext uri="{FF2B5EF4-FFF2-40B4-BE49-F238E27FC236}">
                  <a16:creationId xmlns:a16="http://schemas.microsoft.com/office/drawing/2014/main" id="{B5FF5222-DE7D-42D0-8C36-02B6898B18A0}"/>
                </a:ext>
              </a:extLst>
            </p:cNvPr>
            <p:cNvSpPr/>
            <p:nvPr/>
          </p:nvSpPr>
          <p:spPr bwMode="auto">
            <a:xfrm rot="10800000" flipH="1">
              <a:off x="4908371" y="5377290"/>
              <a:ext cx="547188" cy="643386"/>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42">
              <a:extLst>
                <a:ext uri="{FF2B5EF4-FFF2-40B4-BE49-F238E27FC236}">
                  <a16:creationId xmlns:a16="http://schemas.microsoft.com/office/drawing/2014/main" id="{16D26516-4109-4FC2-A532-22B6D18026C3}"/>
                </a:ext>
              </a:extLst>
            </p:cNvPr>
            <p:cNvSpPr>
              <a:spLocks noChangeArrowheads="1"/>
            </p:cNvSpPr>
            <p:nvPr/>
          </p:nvSpPr>
          <p:spPr bwMode="auto">
            <a:xfrm>
              <a:off x="4534668" y="5714999"/>
              <a:ext cx="660307" cy="1271588"/>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46">
              <a:extLst>
                <a:ext uri="{FF2B5EF4-FFF2-40B4-BE49-F238E27FC236}">
                  <a16:creationId xmlns:a16="http://schemas.microsoft.com/office/drawing/2014/main" id="{C546F72F-4799-4BB5-8CA5-AA04CE403B0D}"/>
                </a:ext>
              </a:extLst>
            </p:cNvPr>
            <p:cNvSpPr>
              <a:spLocks/>
            </p:cNvSpPr>
            <p:nvPr/>
          </p:nvSpPr>
          <p:spPr bwMode="auto">
            <a:xfrm>
              <a:off x="4906951" y="5056225"/>
              <a:ext cx="637326" cy="1930362"/>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a:extLst>
                <a:ext uri="{FF2B5EF4-FFF2-40B4-BE49-F238E27FC236}">
                  <a16:creationId xmlns:a16="http://schemas.microsoft.com/office/drawing/2014/main" id="{F2CACD36-31CA-4C2A-B311-BD9E7591E0E8}"/>
                </a:ext>
              </a:extLst>
            </p:cNvPr>
            <p:cNvSpPr>
              <a:spLocks noChangeArrowheads="1"/>
            </p:cNvSpPr>
            <p:nvPr/>
          </p:nvSpPr>
          <p:spPr bwMode="auto">
            <a:xfrm>
              <a:off x="5377286" y="5512772"/>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2">
              <a:extLst>
                <a:ext uri="{FF2B5EF4-FFF2-40B4-BE49-F238E27FC236}">
                  <a16:creationId xmlns:a16="http://schemas.microsoft.com/office/drawing/2014/main" id="{C8026306-F2D0-47C6-BA26-332EE4654AE5}"/>
                </a:ext>
              </a:extLst>
            </p:cNvPr>
            <p:cNvSpPr>
              <a:spLocks noChangeArrowheads="1"/>
            </p:cNvSpPr>
            <p:nvPr/>
          </p:nvSpPr>
          <p:spPr bwMode="auto">
            <a:xfrm>
              <a:off x="5176589" y="5785473"/>
              <a:ext cx="90390"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3">
              <a:extLst>
                <a:ext uri="{FF2B5EF4-FFF2-40B4-BE49-F238E27FC236}">
                  <a16:creationId xmlns:a16="http://schemas.microsoft.com/office/drawing/2014/main" id="{A4D5209B-473E-4E12-8C74-E28032621D4E}"/>
                </a:ext>
              </a:extLst>
            </p:cNvPr>
            <p:cNvSpPr>
              <a:spLocks noChangeArrowheads="1"/>
            </p:cNvSpPr>
            <p:nvPr/>
          </p:nvSpPr>
          <p:spPr bwMode="auto">
            <a:xfrm>
              <a:off x="5377286" y="5785473"/>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4">
              <a:extLst>
                <a:ext uri="{FF2B5EF4-FFF2-40B4-BE49-F238E27FC236}">
                  <a16:creationId xmlns:a16="http://schemas.microsoft.com/office/drawing/2014/main" id="{B75C4820-75FB-4BB8-840D-4EAD04838CC2}"/>
                </a:ext>
              </a:extLst>
            </p:cNvPr>
            <p:cNvSpPr>
              <a:spLocks noChangeArrowheads="1"/>
            </p:cNvSpPr>
            <p:nvPr/>
          </p:nvSpPr>
          <p:spPr bwMode="auto">
            <a:xfrm>
              <a:off x="4971297"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5">
              <a:extLst>
                <a:ext uri="{FF2B5EF4-FFF2-40B4-BE49-F238E27FC236}">
                  <a16:creationId xmlns:a16="http://schemas.microsoft.com/office/drawing/2014/main" id="{CDFF6687-D062-4A61-A990-DEFB52EB6789}"/>
                </a:ext>
              </a:extLst>
            </p:cNvPr>
            <p:cNvSpPr>
              <a:spLocks noChangeArrowheads="1"/>
            </p:cNvSpPr>
            <p:nvPr/>
          </p:nvSpPr>
          <p:spPr bwMode="auto">
            <a:xfrm>
              <a:off x="5176589" y="6059707"/>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6">
              <a:extLst>
                <a:ext uri="{FF2B5EF4-FFF2-40B4-BE49-F238E27FC236}">
                  <a16:creationId xmlns:a16="http://schemas.microsoft.com/office/drawing/2014/main" id="{67BBF081-872C-444F-836B-0E445C2FA39F}"/>
                </a:ext>
              </a:extLst>
            </p:cNvPr>
            <p:cNvSpPr>
              <a:spLocks noChangeArrowheads="1"/>
            </p:cNvSpPr>
            <p:nvPr/>
          </p:nvSpPr>
          <p:spPr bwMode="auto">
            <a:xfrm>
              <a:off x="5377286"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7">
              <a:extLst>
                <a:ext uri="{FF2B5EF4-FFF2-40B4-BE49-F238E27FC236}">
                  <a16:creationId xmlns:a16="http://schemas.microsoft.com/office/drawing/2014/main" id="{1E02D6DE-3EBA-489D-8B1F-EE878B3FB623}"/>
                </a:ext>
              </a:extLst>
            </p:cNvPr>
            <p:cNvSpPr>
              <a:spLocks noChangeArrowheads="1"/>
            </p:cNvSpPr>
            <p:nvPr/>
          </p:nvSpPr>
          <p:spPr bwMode="auto">
            <a:xfrm>
              <a:off x="4971297"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8">
              <a:extLst>
                <a:ext uri="{FF2B5EF4-FFF2-40B4-BE49-F238E27FC236}">
                  <a16:creationId xmlns:a16="http://schemas.microsoft.com/office/drawing/2014/main" id="{5009F073-70C5-4390-B4EE-89CDAE35992C}"/>
                </a:ext>
              </a:extLst>
            </p:cNvPr>
            <p:cNvSpPr>
              <a:spLocks noChangeArrowheads="1"/>
            </p:cNvSpPr>
            <p:nvPr/>
          </p:nvSpPr>
          <p:spPr bwMode="auto">
            <a:xfrm>
              <a:off x="5176589" y="6332410"/>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9">
              <a:extLst>
                <a:ext uri="{FF2B5EF4-FFF2-40B4-BE49-F238E27FC236}">
                  <a16:creationId xmlns:a16="http://schemas.microsoft.com/office/drawing/2014/main" id="{EE708A15-A951-4EBB-B59B-F6F4C64B8FF0}"/>
                </a:ext>
              </a:extLst>
            </p:cNvPr>
            <p:cNvSpPr>
              <a:spLocks noChangeArrowheads="1"/>
            </p:cNvSpPr>
            <p:nvPr/>
          </p:nvSpPr>
          <p:spPr bwMode="auto">
            <a:xfrm>
              <a:off x="5377286"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10">
              <a:extLst>
                <a:ext uri="{FF2B5EF4-FFF2-40B4-BE49-F238E27FC236}">
                  <a16:creationId xmlns:a16="http://schemas.microsoft.com/office/drawing/2014/main" id="{71877E31-8BFD-4D20-940C-B7F2DC0A6370}"/>
                </a:ext>
              </a:extLst>
            </p:cNvPr>
            <p:cNvSpPr>
              <a:spLocks noChangeArrowheads="1"/>
            </p:cNvSpPr>
            <p:nvPr/>
          </p:nvSpPr>
          <p:spPr bwMode="auto">
            <a:xfrm>
              <a:off x="4971297"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1">
              <a:extLst>
                <a:ext uri="{FF2B5EF4-FFF2-40B4-BE49-F238E27FC236}">
                  <a16:creationId xmlns:a16="http://schemas.microsoft.com/office/drawing/2014/main" id="{1F9B2CD0-A754-4D12-859C-49CF4C62FD78}"/>
                </a:ext>
              </a:extLst>
            </p:cNvPr>
            <p:cNvSpPr>
              <a:spLocks noChangeArrowheads="1"/>
            </p:cNvSpPr>
            <p:nvPr/>
          </p:nvSpPr>
          <p:spPr bwMode="auto">
            <a:xfrm>
              <a:off x="5176589" y="6605111"/>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2">
              <a:extLst>
                <a:ext uri="{FF2B5EF4-FFF2-40B4-BE49-F238E27FC236}">
                  <a16:creationId xmlns:a16="http://schemas.microsoft.com/office/drawing/2014/main" id="{E891FFE1-2205-493E-9A48-0DEDF0B51288}"/>
                </a:ext>
              </a:extLst>
            </p:cNvPr>
            <p:cNvSpPr>
              <a:spLocks noChangeArrowheads="1"/>
            </p:cNvSpPr>
            <p:nvPr/>
          </p:nvSpPr>
          <p:spPr bwMode="auto">
            <a:xfrm>
              <a:off x="5377286"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6">
              <a:extLst>
                <a:ext uri="{FF2B5EF4-FFF2-40B4-BE49-F238E27FC236}">
                  <a16:creationId xmlns:a16="http://schemas.microsoft.com/office/drawing/2014/main" id="{96BC8CE5-AA40-48D2-8D0D-B89027D48D3B}"/>
                </a:ext>
              </a:extLst>
            </p:cNvPr>
            <p:cNvSpPr>
              <a:spLocks noChangeArrowheads="1"/>
            </p:cNvSpPr>
            <p:nvPr/>
          </p:nvSpPr>
          <p:spPr bwMode="auto">
            <a:xfrm>
              <a:off x="3713163" y="5714998"/>
              <a:ext cx="568120" cy="1271589"/>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7">
              <a:extLst>
                <a:ext uri="{FF2B5EF4-FFF2-40B4-BE49-F238E27FC236}">
                  <a16:creationId xmlns:a16="http://schemas.microsoft.com/office/drawing/2014/main" id="{B685B4CC-3A3B-403D-B5AA-EDCF9F429132}"/>
                </a:ext>
              </a:extLst>
            </p:cNvPr>
            <p:cNvSpPr>
              <a:spLocks noChangeArrowheads="1"/>
            </p:cNvSpPr>
            <p:nvPr/>
          </p:nvSpPr>
          <p:spPr bwMode="auto">
            <a:xfrm>
              <a:off x="4106570" y="5491453"/>
              <a:ext cx="678965" cy="1495135"/>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29F43D57-0729-4DF5-A781-BBDC85A524D5}"/>
                </a:ext>
              </a:extLst>
            </p:cNvPr>
            <p:cNvGrpSpPr/>
            <p:nvPr/>
          </p:nvGrpSpPr>
          <p:grpSpPr>
            <a:xfrm>
              <a:off x="5651487" y="4262206"/>
              <a:ext cx="454536" cy="2724381"/>
              <a:chOff x="8546306" y="746197"/>
              <a:chExt cx="424695" cy="2545519"/>
            </a:xfrm>
          </p:grpSpPr>
          <p:sp>
            <p:nvSpPr>
              <p:cNvPr id="149" name="Line 160">
                <a:extLst>
                  <a:ext uri="{FF2B5EF4-FFF2-40B4-BE49-F238E27FC236}">
                    <a16:creationId xmlns:a16="http://schemas.microsoft.com/office/drawing/2014/main" id="{FE20BFD7-2B9D-4056-AC27-829D4533D19F}"/>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161">
                <a:extLst>
                  <a:ext uri="{FF2B5EF4-FFF2-40B4-BE49-F238E27FC236}">
                    <a16:creationId xmlns:a16="http://schemas.microsoft.com/office/drawing/2014/main" id="{E8506871-FDFE-46D9-BDE8-89E854E9543A}"/>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62">
                <a:extLst>
                  <a:ext uri="{FF2B5EF4-FFF2-40B4-BE49-F238E27FC236}">
                    <a16:creationId xmlns:a16="http://schemas.microsoft.com/office/drawing/2014/main" id="{BC129B4F-7969-437C-9EBB-AE69B26CB145}"/>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63">
                <a:extLst>
                  <a:ext uri="{FF2B5EF4-FFF2-40B4-BE49-F238E27FC236}">
                    <a16:creationId xmlns:a16="http://schemas.microsoft.com/office/drawing/2014/main" id="{E0F80AEF-5438-472D-BEE5-0F1464A33965}"/>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64">
                <a:extLst>
                  <a:ext uri="{FF2B5EF4-FFF2-40B4-BE49-F238E27FC236}">
                    <a16:creationId xmlns:a16="http://schemas.microsoft.com/office/drawing/2014/main" id="{B614DAD6-FB3F-4AB8-98F0-353D85B83311}"/>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818937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2117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48219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2" y="1758950"/>
            <a:ext cx="11429010" cy="3340100"/>
          </a:xfrm>
        </p:spPr>
        <p:txBody>
          <a:bodyPr rtlCol="0">
            <a:normAutofit/>
          </a:bodyPr>
          <a:lstStyle>
            <a:lvl1pPr marL="0" indent="0">
              <a:buNone/>
              <a:defRPr sz="1000">
                <a:latin typeface="Calibri Light"/>
                <a:cs typeface="Calibri Light"/>
              </a:defRPr>
            </a:lvl1pPr>
          </a:lstStyle>
          <a:p>
            <a:pPr lvl="0"/>
            <a:endParaRPr lang="en-US" noProof="0"/>
          </a:p>
        </p:txBody>
      </p:sp>
    </p:spTree>
    <p:extLst>
      <p:ext uri="{BB962C8B-B14F-4D97-AF65-F5344CB8AC3E}">
        <p14:creationId xmlns:p14="http://schemas.microsoft.com/office/powerpoint/2010/main" val="2485051432"/>
      </p:ext>
    </p:extLst>
  </p:cSld>
  <p:clrMapOvr>
    <a:masterClrMapping/>
  </p:clrMapOvr>
  <p:transition spd="slow" advClick="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102866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Session code</a:t>
            </a:r>
          </a:p>
        </p:txBody>
      </p:sp>
    </p:spTree>
    <p:extLst>
      <p:ext uri="{BB962C8B-B14F-4D97-AF65-F5344CB8AC3E}">
        <p14:creationId xmlns:p14="http://schemas.microsoft.com/office/powerpoint/2010/main" val="371306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0146-A8D8-0642-B14F-8748EEF32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914C43-266D-0145-BFD5-00FDC9D6C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32CECA-F96C-AF4D-B283-AA66BB4DF5EB}"/>
              </a:ext>
            </a:extLst>
          </p:cNvPr>
          <p:cNvSpPr>
            <a:spLocks noGrp="1"/>
          </p:cNvSpPr>
          <p:nvPr>
            <p:ph type="dt" sz="half" idx="10"/>
          </p:nvPr>
        </p:nvSpPr>
        <p:spPr/>
        <p:txBody>
          <a:bodyPr/>
          <a:lstStyle/>
          <a:p>
            <a:fld id="{45DD3010-D581-F449-BD13-3844A08B47A8}" type="datetimeFigureOut">
              <a:rPr lang="en-US" smtClean="0"/>
              <a:t>6/24/2020</a:t>
            </a:fld>
            <a:endParaRPr lang="en-US"/>
          </a:p>
        </p:txBody>
      </p:sp>
      <p:sp>
        <p:nvSpPr>
          <p:cNvPr id="5" name="Footer Placeholder 4">
            <a:extLst>
              <a:ext uri="{FF2B5EF4-FFF2-40B4-BE49-F238E27FC236}">
                <a16:creationId xmlns:a16="http://schemas.microsoft.com/office/drawing/2014/main" id="{E02541C4-6071-C642-B364-7EDBF65F3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ECA87-4205-B44A-89F2-A3B172118099}"/>
              </a:ext>
            </a:extLst>
          </p:cNvPr>
          <p:cNvSpPr>
            <a:spLocks noGrp="1"/>
          </p:cNvSpPr>
          <p:nvPr>
            <p:ph type="sldNum" sz="quarter" idx="12"/>
          </p:nvPr>
        </p:nvSpPr>
        <p:spPr/>
        <p:txBody>
          <a:bodyPr/>
          <a:lstStyle/>
          <a:p>
            <a:fld id="{F54EC7B0-C804-5044-B59E-812E03D46744}" type="slidenum">
              <a:rPr lang="en-US" smtClean="0"/>
              <a:t>‹#›</a:t>
            </a:fld>
            <a:endParaRPr lang="en-US"/>
          </a:p>
        </p:txBody>
      </p:sp>
    </p:spTree>
    <p:extLst>
      <p:ext uri="{BB962C8B-B14F-4D97-AF65-F5344CB8AC3E}">
        <p14:creationId xmlns:p14="http://schemas.microsoft.com/office/powerpoint/2010/main" val="3153053998"/>
      </p:ext>
    </p:extLst>
  </p:cSld>
  <p:clrMapOvr>
    <a:masterClrMapping/>
  </p:clrMapOvr>
  <p:transition spd="slow" advClick="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97940575"/>
      </p:ext>
    </p:extLst>
  </p:cSld>
  <p:clrMapOvr>
    <a:masterClrMapping/>
  </p:clrMapOvr>
  <p:transition spd="slow" advClick="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userDrawn="1"/>
        </p:nvSpPr>
        <p:spPr bwMode="auto">
          <a:xfrm>
            <a:off x="574983" y="1879702"/>
            <a:ext cx="7255326" cy="3087196"/>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348041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4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n-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13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00431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20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3433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04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2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204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2940277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8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93789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223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6929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3"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016"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48588" y="6087742"/>
            <a:ext cx="1424426" cy="304828"/>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33419" y="2"/>
            <a:ext cx="6856851" cy="6857999"/>
          </a:xfrm>
          <a:prstGeom prst="rect">
            <a:avLst/>
          </a:prstGeom>
        </p:spPr>
      </p:pic>
    </p:spTree>
    <p:extLst>
      <p:ext uri="{BB962C8B-B14F-4D97-AF65-F5344CB8AC3E}">
        <p14:creationId xmlns:p14="http://schemas.microsoft.com/office/powerpoint/2010/main" val="2595488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4"/>
            <a:ext cx="12192000" cy="1655829"/>
          </a:xfrm>
        </p:spPr>
        <p:txBody>
          <a:bodyPr lIns="393192" rIns="182880" bIns="91440">
            <a:normAutofit/>
          </a:bodyPr>
          <a:lstStyle>
            <a:lvl1pPr marL="0" indent="0">
              <a:buNone/>
              <a:defRPr sz="2000">
                <a:solidFill>
                  <a:schemeClr val="tx1"/>
                </a:solidFill>
                <a:latin typeface="+mj-lt"/>
              </a:defRPr>
            </a:lvl1pPr>
            <a:lvl2pPr marL="457112" indent="0">
              <a:buNone/>
              <a:defRPr/>
            </a:lvl2pPr>
          </a:lstStyle>
          <a:p>
            <a:pPr lvl="0"/>
            <a:r>
              <a:rPr lang="en-US" dirty="0"/>
              <a:t>Body text</a:t>
            </a:r>
          </a:p>
        </p:txBody>
      </p:sp>
      <p:sp>
        <p:nvSpPr>
          <p:cNvPr id="4" name="Table Placeholder 3"/>
          <p:cNvSpPr>
            <a:spLocks noGrp="1"/>
          </p:cNvSpPr>
          <p:nvPr>
            <p:ph type="tbl" sz="quarter" idx="12"/>
          </p:nvPr>
        </p:nvSpPr>
        <p:spPr>
          <a:xfrm>
            <a:off x="418289" y="2898776"/>
            <a:ext cx="11332725" cy="3959225"/>
          </a:xfrm>
        </p:spPr>
        <p:txBody>
          <a:bodyPr>
            <a:normAutofit/>
          </a:bodyPr>
          <a:lstStyle>
            <a:lvl1pPr marL="0" indent="0">
              <a:buNone/>
              <a:defRPr sz="1600"/>
            </a:lvl1pPr>
          </a:lstStyle>
          <a:p>
            <a:r>
              <a:rPr lang="en-US"/>
              <a:t>Click icon to add table</a:t>
            </a:r>
          </a:p>
        </p:txBody>
      </p:sp>
    </p:spTree>
    <p:extLst>
      <p:ext uri="{BB962C8B-B14F-4D97-AF65-F5344CB8AC3E}">
        <p14:creationId xmlns:p14="http://schemas.microsoft.com/office/powerpoint/2010/main" val="3961374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112" indent="0">
              <a:buNone/>
              <a:defRPr/>
            </a:lvl2pPr>
          </a:lstStyle>
          <a:p>
            <a:pPr lvl="0"/>
            <a:r>
              <a:rPr lang="en-US" dirty="0"/>
              <a:t>Subtitle</a:t>
            </a:r>
          </a:p>
        </p:txBody>
      </p:sp>
      <p:sp>
        <p:nvSpPr>
          <p:cNvPr id="3" name="Picture Placeholder 2"/>
          <p:cNvSpPr>
            <a:spLocks noGrp="1"/>
          </p:cNvSpPr>
          <p:nvPr>
            <p:ph type="pic" sz="quarter" idx="12"/>
          </p:nvPr>
        </p:nvSpPr>
        <p:spPr>
          <a:xfrm>
            <a:off x="428625" y="1955936"/>
            <a:ext cx="2810686" cy="1127125"/>
          </a:xfrm>
        </p:spPr>
        <p:txBody>
          <a:bodyPr>
            <a:normAutofit/>
          </a:bodyPr>
          <a:lstStyle>
            <a:lvl1pPr marL="0" indent="0" algn="l">
              <a:buNone/>
              <a:defRPr sz="1600"/>
            </a:lvl1pPr>
          </a:lstStyle>
          <a:p>
            <a:r>
              <a:rPr lang="en-US"/>
              <a:t>Click icon to add picture</a:t>
            </a:r>
          </a:p>
        </p:txBody>
      </p:sp>
      <p:sp>
        <p:nvSpPr>
          <p:cNvPr id="5" name="Text Placeholder 4"/>
          <p:cNvSpPr>
            <a:spLocks noGrp="1"/>
          </p:cNvSpPr>
          <p:nvPr>
            <p:ph type="body" sz="quarter" idx="13"/>
          </p:nvPr>
        </p:nvSpPr>
        <p:spPr>
          <a:xfrm>
            <a:off x="428625" y="3083059"/>
            <a:ext cx="2810686" cy="3103731"/>
          </a:xfrm>
          <a:solidFill>
            <a:schemeClr val="accent2"/>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1" name="Picture Placeholder 2"/>
          <p:cNvSpPr>
            <a:spLocks noGrp="1"/>
          </p:cNvSpPr>
          <p:nvPr>
            <p:ph type="pic" sz="quarter" idx="14"/>
          </p:nvPr>
        </p:nvSpPr>
        <p:spPr>
          <a:xfrm>
            <a:off x="3353409" y="1955935"/>
            <a:ext cx="2810686" cy="1127125"/>
          </a:xfrm>
        </p:spPr>
        <p:txBody>
          <a:bodyPr>
            <a:normAutofit/>
          </a:bodyPr>
          <a:lstStyle>
            <a:lvl1pPr marL="0" indent="0" algn="l">
              <a:buNone/>
              <a:defRPr sz="1600"/>
            </a:lvl1pPr>
          </a:lstStyle>
          <a:p>
            <a:r>
              <a:rPr lang="en-US"/>
              <a:t>Click icon to add picture</a:t>
            </a:r>
          </a:p>
        </p:txBody>
      </p:sp>
      <p:sp>
        <p:nvSpPr>
          <p:cNvPr id="22" name="Text Placeholder 4"/>
          <p:cNvSpPr>
            <a:spLocks noGrp="1"/>
          </p:cNvSpPr>
          <p:nvPr>
            <p:ph type="body" sz="quarter" idx="15"/>
          </p:nvPr>
        </p:nvSpPr>
        <p:spPr>
          <a:xfrm>
            <a:off x="3353409" y="3083058"/>
            <a:ext cx="2810686" cy="3103731"/>
          </a:xfrm>
          <a:solidFill>
            <a:srgbClr val="0070C0"/>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3" name="Picture Placeholder 2"/>
          <p:cNvSpPr>
            <a:spLocks noGrp="1"/>
          </p:cNvSpPr>
          <p:nvPr>
            <p:ph type="pic" sz="quarter" idx="16"/>
          </p:nvPr>
        </p:nvSpPr>
        <p:spPr>
          <a:xfrm>
            <a:off x="6278193" y="1955936"/>
            <a:ext cx="2810686" cy="1127125"/>
          </a:xfrm>
        </p:spPr>
        <p:txBody>
          <a:bodyPr>
            <a:normAutofit/>
          </a:bodyPr>
          <a:lstStyle>
            <a:lvl1pPr marL="0" indent="0" algn="l">
              <a:buNone/>
              <a:defRPr sz="1600"/>
            </a:lvl1pPr>
          </a:lstStyle>
          <a:p>
            <a:r>
              <a:rPr lang="en-US"/>
              <a:t>Click icon to add picture</a:t>
            </a:r>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5" name="Picture Placeholder 2"/>
          <p:cNvSpPr>
            <a:spLocks noGrp="1"/>
          </p:cNvSpPr>
          <p:nvPr>
            <p:ph type="pic" sz="quarter" idx="18"/>
          </p:nvPr>
        </p:nvSpPr>
        <p:spPr>
          <a:xfrm>
            <a:off x="9202977" y="1955935"/>
            <a:ext cx="2810686" cy="1127125"/>
          </a:xfrm>
        </p:spPr>
        <p:txBody>
          <a:bodyPr>
            <a:normAutofit/>
          </a:bodyPr>
          <a:lstStyle>
            <a:lvl1pPr marL="0" indent="0" algn="l">
              <a:buNone/>
              <a:defRPr sz="1600"/>
            </a:lvl1pPr>
          </a:lstStyle>
          <a:p>
            <a:r>
              <a:rPr lang="en-US"/>
              <a:t>Click icon to add picture</a:t>
            </a:r>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Tree>
    <p:extLst>
      <p:ext uri="{BB962C8B-B14F-4D97-AF65-F5344CB8AC3E}">
        <p14:creationId xmlns:p14="http://schemas.microsoft.com/office/powerpoint/2010/main" val="2557397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lnSpc>
                <a:spcPct val="100000"/>
              </a:lnSpc>
              <a:spcBef>
                <a:spcPts val="0"/>
              </a:spcBef>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5397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a:defRPr sz="4313"/>
            </a:lvl1pPr>
          </a:lstStyle>
          <a:p>
            <a:r>
              <a:rPr lang="en-US"/>
              <a:t>Click to edit Master title style</a:t>
            </a:r>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96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38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87289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4407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61659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33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9398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8" r:id="rId15"/>
    <p:sldLayoutId id="2147483679" r:id="rId16"/>
    <p:sldLayoutId id="2147483680" r:id="rId17"/>
    <p:sldLayoutId id="2147483681" r:id="rId18"/>
    <p:sldLayoutId id="2147483661" r:id="rId19"/>
    <p:sldLayoutId id="2147483701" r:id="rId20"/>
    <p:sldLayoutId id="2147483702" r:id="rId21"/>
  </p:sldLayoutIdLst>
  <p:transition>
    <p:fade/>
  </p:transition>
  <p:txStyles>
    <p:title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039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ransition>
    <p:fade/>
  </p:transition>
  <p:txStyles>
    <p:title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b="0" kern="1200" cap="none" spc="-100" baseline="0" dirty="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emf"/><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40.emf"/><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tm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hyperlink" Target="mailto:git@github.com:jonathan-perez-bcs/devops_workshop.gi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tmp"/><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tmp"/><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8.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8.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59.png"/><Relationship Id="rId11" Type="http://schemas.openxmlformats.org/officeDocument/2006/relationships/image" Target="../media/image68.jpeg"/><Relationship Id="rId24"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72.jpeg"/><Relationship Id="rId23" Type="http://schemas.openxmlformats.org/officeDocument/2006/relationships/image" Target="../media/image63.png"/><Relationship Id="rId10" Type="http://schemas.openxmlformats.org/officeDocument/2006/relationships/image" Target="../media/image57.emf"/><Relationship Id="rId19" Type="http://schemas.openxmlformats.org/officeDocument/2006/relationships/image" Target="../media/image76.png"/><Relationship Id="rId4" Type="http://schemas.openxmlformats.org/officeDocument/2006/relationships/image" Target="../media/image53.png"/><Relationship Id="rId9" Type="http://schemas.openxmlformats.org/officeDocument/2006/relationships/image" Target="../media/image67.png"/><Relationship Id="rId14" Type="http://schemas.openxmlformats.org/officeDocument/2006/relationships/image" Target="../media/image71.png"/><Relationship Id="rId22"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A3tx64" TargetMode="External"/><Relationship Id="rId2" Type="http://schemas.openxmlformats.org/officeDocument/2006/relationships/hyperlink" Target="http://www.bcstechnology.com.au/" TargetMode="Externa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828897-C55B-4F6A-B732-A92B497764B9}"/>
              </a:ext>
            </a:extLst>
          </p:cNvPr>
          <p:cNvPicPr>
            <a:picLocks noChangeAspect="1"/>
          </p:cNvPicPr>
          <p:nvPr/>
        </p:nvPicPr>
        <p:blipFill>
          <a:blip r:embed="rId3"/>
          <a:stretch>
            <a:fillRect/>
          </a:stretch>
        </p:blipFill>
        <p:spPr>
          <a:xfrm>
            <a:off x="28956" y="5562"/>
            <a:ext cx="12192000" cy="6852438"/>
          </a:xfrm>
          <a:prstGeom prst="rect">
            <a:avLst/>
          </a:prstGeom>
        </p:spPr>
      </p:pic>
      <p:sp>
        <p:nvSpPr>
          <p:cNvPr id="3" name="Rectangle 2">
            <a:extLst>
              <a:ext uri="{FF2B5EF4-FFF2-40B4-BE49-F238E27FC236}">
                <a16:creationId xmlns:a16="http://schemas.microsoft.com/office/drawing/2014/main" id="{1EE5546B-0F34-D643-840E-E1DA8D86D288}"/>
              </a:ext>
            </a:extLst>
          </p:cNvPr>
          <p:cNvSpPr/>
          <p:nvPr/>
        </p:nvSpPr>
        <p:spPr>
          <a:xfrm>
            <a:off x="3889248" y="1129221"/>
            <a:ext cx="4389120" cy="46329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59902" y="3063916"/>
            <a:ext cx="3272041" cy="707886"/>
          </a:xfrm>
          <a:prstGeom prst="rect">
            <a:avLst/>
          </a:prstGeom>
          <a:noFill/>
        </p:spPr>
        <p:txBody>
          <a:bodyPr wrap="square" rtlCol="0">
            <a:spAutoFit/>
          </a:bodyPr>
          <a:lstStyle/>
          <a:p>
            <a:pPr algn="ctr">
              <a:lnSpc>
                <a:spcPct val="80000"/>
              </a:lnSpc>
            </a:pPr>
            <a:r>
              <a:rPr lang="en-US" sz="5000" b="1" dirty="0">
                <a:solidFill>
                  <a:schemeClr val="bg1"/>
                </a:solidFill>
                <a:latin typeface="Arial" panose="020B0604020202020204" pitchFamily="34" charset="0"/>
                <a:cs typeface="Arial" panose="020B0604020202020204" pitchFamily="34" charset="0"/>
              </a:rPr>
              <a:t>DevOps</a:t>
            </a:r>
            <a:endParaRPr lang="en-US" sz="5000" b="1" dirty="0">
              <a:solidFill>
                <a:schemeClr val="accent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D810279-D784-E146-B333-A5D2E7892DF2}"/>
              </a:ext>
            </a:extLst>
          </p:cNvPr>
          <p:cNvSpPr txBox="1"/>
          <p:nvPr/>
        </p:nvSpPr>
        <p:spPr>
          <a:xfrm>
            <a:off x="3889248" y="3807783"/>
            <a:ext cx="4389120" cy="861774"/>
          </a:xfrm>
          <a:prstGeom prst="rect">
            <a:avLst/>
          </a:prstGeom>
          <a:noFill/>
        </p:spPr>
        <p:txBody>
          <a:bodyPr wrap="square" rtlCol="0">
            <a:spAutoFit/>
          </a:bodyPr>
          <a:lstStyle/>
          <a:p>
            <a:pPr algn="ctr"/>
            <a:r>
              <a:rPr lang="en-US" sz="2500" spc="600" dirty="0">
                <a:solidFill>
                  <a:schemeClr val="bg1">
                    <a:lumMod val="75000"/>
                  </a:schemeClr>
                </a:solidFill>
                <a:latin typeface="Arial" panose="020B0604020202020204" pitchFamily="34" charset="0"/>
                <a:cs typeface="Arial" panose="020B0604020202020204" pitchFamily="34" charset="0"/>
              </a:rPr>
              <a:t>What you should know</a:t>
            </a:r>
          </a:p>
        </p:txBody>
      </p:sp>
      <p:pic>
        <p:nvPicPr>
          <p:cNvPr id="9" name="Picture 8">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44312" y="1531356"/>
            <a:ext cx="1161288" cy="870966"/>
          </a:xfrm>
          <a:prstGeom prst="rect">
            <a:avLst/>
          </a:prstGeom>
        </p:spPr>
      </p:pic>
    </p:spTree>
    <p:extLst>
      <p:ext uri="{BB962C8B-B14F-4D97-AF65-F5344CB8AC3E}">
        <p14:creationId xmlns:p14="http://schemas.microsoft.com/office/powerpoint/2010/main" val="3362820127"/>
      </p:ext>
    </p:extLst>
  </p:cSld>
  <p:clrMapOvr>
    <a:masterClrMapping/>
  </p:clrMapOvr>
  <p:transition spd="slow" advClick="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7" name="Picture 2">
            <a:extLst>
              <a:ext uri="{FF2B5EF4-FFF2-40B4-BE49-F238E27FC236}">
                <a16:creationId xmlns:a16="http://schemas.microsoft.com/office/drawing/2014/main" id="{94A37E89-6FC8-B94E-A5EE-7F1D362867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0" y="0"/>
            <a:ext cx="121834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28167"/>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a:extLst>
              <a:ext uri="{FF2B5EF4-FFF2-40B4-BE49-F238E27FC236}">
                <a16:creationId xmlns:a16="http://schemas.microsoft.com/office/drawing/2014/main" id="{FBC52B6D-2E81-094C-8F44-4CCDEA1220D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169" y="0"/>
            <a:ext cx="121971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39979"/>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1" name="Picture 2">
            <a:extLst>
              <a:ext uri="{FF2B5EF4-FFF2-40B4-BE49-F238E27FC236}">
                <a16:creationId xmlns:a16="http://schemas.microsoft.com/office/drawing/2014/main" id="{E3B27D35-B087-704F-BDBE-0BA3360426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153938" y="581530"/>
            <a:ext cx="10118900" cy="549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09675"/>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3070F-1CB0-4D35-82D8-3A54E88F3AC2}"/>
              </a:ext>
            </a:extLst>
          </p:cNvPr>
          <p:cNvPicPr>
            <a:picLocks noChangeAspect="1"/>
          </p:cNvPicPr>
          <p:nvPr/>
        </p:nvPicPr>
        <p:blipFill>
          <a:blip r:embed="rId3"/>
          <a:stretch>
            <a:fillRect/>
          </a:stretch>
        </p:blipFill>
        <p:spPr>
          <a:xfrm>
            <a:off x="1524000" y="0"/>
            <a:ext cx="9144000" cy="6858000"/>
          </a:xfrm>
          <a:prstGeom prst="rect">
            <a:avLst/>
          </a:prstGeom>
        </p:spPr>
      </p:pic>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spTree>
    <p:extLst>
      <p:ext uri="{BB962C8B-B14F-4D97-AF65-F5344CB8AC3E}">
        <p14:creationId xmlns:p14="http://schemas.microsoft.com/office/powerpoint/2010/main" val="672332857"/>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descr="Image result for devops war">
            <a:extLst>
              <a:ext uri="{FF2B5EF4-FFF2-40B4-BE49-F238E27FC236}">
                <a16:creationId xmlns:a16="http://schemas.microsoft.com/office/drawing/2014/main" id="{12B5E24E-9E07-2745-9B08-F64148913C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71699" y="657831"/>
            <a:ext cx="7629526" cy="572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05762"/>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783" y="758688"/>
            <a:ext cx="5518434" cy="5340624"/>
          </a:xfrm>
          <a:prstGeom prst="rect">
            <a:avLst/>
          </a:prstGeom>
        </p:spPr>
      </p:pic>
      <p:pic>
        <p:nvPicPr>
          <p:cNvPr id="4" name="Picture 3">
            <a:extLst>
              <a:ext uri="{FF2B5EF4-FFF2-40B4-BE49-F238E27FC236}">
                <a16:creationId xmlns:a16="http://schemas.microsoft.com/office/drawing/2014/main" id="{F0FEA5EC-03DD-4FBF-A4ED-0CD3740F21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7946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C8DF4-71ED-4366-875F-1856069D5E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8" y="-962"/>
            <a:ext cx="12183531" cy="6857999"/>
          </a:xfrm>
          <a:prstGeom prst="rect">
            <a:avLst/>
          </a:prstGeom>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Volaris</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393698426"/>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38" name="Picture 37">
            <a:extLst>
              <a:ext uri="{FF2B5EF4-FFF2-40B4-BE49-F238E27FC236}">
                <a16:creationId xmlns:a16="http://schemas.microsoft.com/office/drawing/2014/main" id="{2A2F37CF-FB54-F047-8C60-91FE01CFCA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220" y="6406626"/>
            <a:ext cx="1147057" cy="321176"/>
          </a:xfrm>
          <a:prstGeom prst="rect">
            <a:avLst/>
          </a:prstGeom>
        </p:spPr>
      </p:pic>
      <p:sp>
        <p:nvSpPr>
          <p:cNvPr id="51" name="Title 1"/>
          <p:cNvSpPr txBox="1">
            <a:spLocks/>
          </p:cNvSpPr>
          <p:nvPr/>
        </p:nvSpPr>
        <p:spPr>
          <a:xfrm>
            <a:off x="886388" y="374642"/>
            <a:ext cx="10515600"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rgbClr val="262626"/>
                </a:solidFill>
                <a:latin typeface="Arial" panose="020B0604020202020204" pitchFamily="34" charset="0"/>
                <a:cs typeface="Arial" panose="020B0604020202020204" pitchFamily="34" charset="0"/>
              </a:rPr>
              <a:t>Volaris Roadmap</a:t>
            </a:r>
          </a:p>
        </p:txBody>
      </p:sp>
      <p:pic>
        <p:nvPicPr>
          <p:cNvPr id="52" name="Picture 51">
            <a:extLst>
              <a:ext uri="{FF2B5EF4-FFF2-40B4-BE49-F238E27FC236}">
                <a16:creationId xmlns:a16="http://schemas.microsoft.com/office/drawing/2014/main" id="{412B3935-4C6C-9C4A-BBB8-901FC12A39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26090" y="1040669"/>
            <a:ext cx="1800000" cy="104240"/>
          </a:xfrm>
          <a:prstGeom prst="rect">
            <a:avLst/>
          </a:prstGeom>
        </p:spPr>
      </p:pic>
      <p:pic>
        <p:nvPicPr>
          <p:cNvPr id="2" name="Picture 3">
            <a:extLst>
              <a:ext uri="{FF2B5EF4-FFF2-40B4-BE49-F238E27FC236}">
                <a16:creationId xmlns:a16="http://schemas.microsoft.com/office/drawing/2014/main" id="{098B76FE-6E19-453A-9E27-38D08BE1BB4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840" y="1361139"/>
            <a:ext cx="8779033" cy="4983986"/>
          </a:xfrm>
          <a:prstGeom prst="rect">
            <a:avLst/>
          </a:prstGeom>
        </p:spPr>
      </p:pic>
    </p:spTree>
    <p:extLst>
      <p:ext uri="{BB962C8B-B14F-4D97-AF65-F5344CB8AC3E}">
        <p14:creationId xmlns:p14="http://schemas.microsoft.com/office/powerpoint/2010/main" val="514998453"/>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err="1">
                <a:solidFill>
                  <a:schemeClr val="tx1">
                    <a:lumMod val="65000"/>
                    <a:lumOff val="35000"/>
                  </a:schemeClr>
                </a:solidFill>
                <a:latin typeface="Raleway" panose="020B0003030101060003" pitchFamily="34" charset="0"/>
              </a:rPr>
              <a:t>www.bcstechnology.com.au</a:t>
            </a:r>
            <a:endParaRPr lang="en-US" sz="1200">
              <a:solidFill>
                <a:schemeClr val="tx1">
                  <a:lumMod val="65000"/>
                  <a:lumOff val="35000"/>
                </a:schemeClr>
              </a:solidFill>
              <a:latin typeface="Raleway" panose="020B0003030101060003" pitchFamily="34" charset="0"/>
            </a:endParaRPr>
          </a:p>
        </p:txBody>
      </p:sp>
      <p:pic>
        <p:nvPicPr>
          <p:cNvPr id="4" name="Picture 3" descr="A picture containing text&#10;&#10;Description generated with very high confidence">
            <a:extLst>
              <a:ext uri="{FF2B5EF4-FFF2-40B4-BE49-F238E27FC236}">
                <a16:creationId xmlns:a16="http://schemas.microsoft.com/office/drawing/2014/main" id="{31CC1D10-0294-444D-8001-CC7A256D90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3617" y="1471609"/>
            <a:ext cx="10821025" cy="4514854"/>
          </a:xfrm>
          <a:prstGeom prst="rect">
            <a:avLst/>
          </a:prstGeom>
        </p:spPr>
      </p:pic>
      <p:pic>
        <p:nvPicPr>
          <p:cNvPr id="9" name="Picture 8">
            <a:extLst>
              <a:ext uri="{FF2B5EF4-FFF2-40B4-BE49-F238E27FC236}">
                <a16:creationId xmlns:a16="http://schemas.microsoft.com/office/drawing/2014/main" id="{2A2F37CF-FB54-F047-8C60-91FE01CFCA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220" y="6406626"/>
            <a:ext cx="1147057" cy="321176"/>
          </a:xfrm>
          <a:prstGeom prst="rect">
            <a:avLst/>
          </a:prstGeom>
        </p:spPr>
      </p:pic>
      <p:sp>
        <p:nvSpPr>
          <p:cNvPr id="11" name="Title 1"/>
          <p:cNvSpPr txBox="1">
            <a:spLocks/>
          </p:cNvSpPr>
          <p:nvPr/>
        </p:nvSpPr>
        <p:spPr>
          <a:xfrm>
            <a:off x="886388" y="374642"/>
            <a:ext cx="10515600"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rgbClr val="262626"/>
                </a:solidFill>
                <a:latin typeface="Arial" panose="020B0604020202020204" pitchFamily="34" charset="0"/>
                <a:cs typeface="Arial" panose="020B0604020202020204" pitchFamily="34" charset="0"/>
              </a:rPr>
              <a:t>Volaris Approach</a:t>
            </a:r>
          </a:p>
        </p:txBody>
      </p:sp>
      <p:pic>
        <p:nvPicPr>
          <p:cNvPr id="13" name="Picture 12">
            <a:extLst>
              <a:ext uri="{FF2B5EF4-FFF2-40B4-BE49-F238E27FC236}">
                <a16:creationId xmlns:a16="http://schemas.microsoft.com/office/drawing/2014/main" id="{412B3935-4C6C-9C4A-BBB8-901FC12A39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26090" y="1040669"/>
            <a:ext cx="1800000" cy="104240"/>
          </a:xfrm>
          <a:prstGeom prst="rect">
            <a:avLst/>
          </a:prstGeom>
        </p:spPr>
      </p:pic>
    </p:spTree>
    <p:extLst>
      <p:ext uri="{BB962C8B-B14F-4D97-AF65-F5344CB8AC3E}">
        <p14:creationId xmlns:p14="http://schemas.microsoft.com/office/powerpoint/2010/main" val="636306378"/>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40" y="228773"/>
            <a:ext cx="11188650" cy="6250685"/>
          </a:xfrm>
          <a:prstGeom prst="rect">
            <a:avLst/>
          </a:prstGeom>
        </p:spPr>
      </p:pic>
      <p:pic>
        <p:nvPicPr>
          <p:cNvPr id="3" name="Picture 2">
            <a:extLst>
              <a:ext uri="{FF2B5EF4-FFF2-40B4-BE49-F238E27FC236}">
                <a16:creationId xmlns:a16="http://schemas.microsoft.com/office/drawing/2014/main" id="{5B8AC573-6FB8-498E-9B77-9D9806C5B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141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9115A8-01BA-43BD-961A-4A4F4B4E372C}"/>
              </a:ext>
            </a:extLst>
          </p:cNvPr>
          <p:cNvSpPr txBox="1">
            <a:spLocks/>
          </p:cNvSpPr>
          <p:nvPr/>
        </p:nvSpPr>
        <p:spPr>
          <a:xfrm>
            <a:off x="4248061" y="414858"/>
            <a:ext cx="3667125" cy="886732"/>
          </a:xfrm>
          <a:prstGeom prst="rect">
            <a:avLst/>
          </a:prstGeom>
        </p:spPr>
        <p:txBody>
          <a:bodyPr>
            <a:norm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pPr algn="ctr"/>
            <a:r>
              <a:rPr lang="en-AU" sz="3600" b="1" dirty="0">
                <a:solidFill>
                  <a:srgbClr val="262626"/>
                </a:solidFill>
                <a:latin typeface="Arial" panose="020B0604020202020204" pitchFamily="34" charset="0"/>
                <a:cs typeface="Arial" panose="020B0604020202020204" pitchFamily="34" charset="0"/>
              </a:rPr>
              <a:t>AGENDA</a:t>
            </a:r>
          </a:p>
        </p:txBody>
      </p:sp>
      <p:pic>
        <p:nvPicPr>
          <p:cNvPr id="4" name="Picture 3">
            <a:extLst>
              <a:ext uri="{FF2B5EF4-FFF2-40B4-BE49-F238E27FC236}">
                <a16:creationId xmlns:a16="http://schemas.microsoft.com/office/drawing/2014/main" id="{03F6DDEC-BAEA-4B80-9EA7-ABEFB5AA72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6762" y="1299312"/>
            <a:ext cx="2484000" cy="101576"/>
          </a:xfrm>
          <a:prstGeom prst="rect">
            <a:avLst/>
          </a:prstGeom>
        </p:spPr>
      </p:pic>
      <p:pic>
        <p:nvPicPr>
          <p:cNvPr id="5" name="Picture 4">
            <a:extLst>
              <a:ext uri="{FF2B5EF4-FFF2-40B4-BE49-F238E27FC236}">
                <a16:creationId xmlns:a16="http://schemas.microsoft.com/office/drawing/2014/main" id="{C1DBC260-F1AB-4EDB-8B20-3C9AEAD1A7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37" r="1596"/>
          <a:stretch/>
        </p:blipFill>
        <p:spPr>
          <a:xfrm>
            <a:off x="-4997" y="944488"/>
            <a:ext cx="12201993" cy="5592016"/>
          </a:xfrm>
          <a:prstGeom prst="rect">
            <a:avLst/>
          </a:prstGeom>
        </p:spPr>
      </p:pic>
      <p:sp>
        <p:nvSpPr>
          <p:cNvPr id="6" name="TextBox 5">
            <a:extLst>
              <a:ext uri="{FF2B5EF4-FFF2-40B4-BE49-F238E27FC236}">
                <a16:creationId xmlns:a16="http://schemas.microsoft.com/office/drawing/2014/main" id="{D15A7183-56C5-43AA-8CE2-44647F468EC5}"/>
              </a:ext>
            </a:extLst>
          </p:cNvPr>
          <p:cNvSpPr txBox="1"/>
          <p:nvPr/>
        </p:nvSpPr>
        <p:spPr>
          <a:xfrm>
            <a:off x="42864" y="3864540"/>
            <a:ext cx="1970233"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ea typeface="Open Sans" panose="020B0606030504020204" pitchFamily="34" charset="0"/>
                <a:cs typeface="Arial" panose="020B0604020202020204" pitchFamily="34" charset="0"/>
              </a:rPr>
              <a:t>INTRODUCTION</a:t>
            </a:r>
          </a:p>
        </p:txBody>
      </p:sp>
      <p:sp>
        <p:nvSpPr>
          <p:cNvPr id="7" name="TextBox 6">
            <a:extLst>
              <a:ext uri="{FF2B5EF4-FFF2-40B4-BE49-F238E27FC236}">
                <a16:creationId xmlns:a16="http://schemas.microsoft.com/office/drawing/2014/main" id="{363451C4-35B9-4078-A31C-5BD34D1D22C6}"/>
              </a:ext>
            </a:extLst>
          </p:cNvPr>
          <p:cNvSpPr txBox="1"/>
          <p:nvPr/>
        </p:nvSpPr>
        <p:spPr>
          <a:xfrm>
            <a:off x="2181113" y="3827963"/>
            <a:ext cx="2346770"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cs typeface="Arial" panose="020B0604020202020204" pitchFamily="34" charset="0"/>
              </a:rPr>
              <a:t>THE PROBLEM</a:t>
            </a:r>
            <a:endParaRPr lang="en-US" dirty="0"/>
          </a:p>
        </p:txBody>
      </p:sp>
      <p:sp>
        <p:nvSpPr>
          <p:cNvPr id="8" name="TextBox 7">
            <a:extLst>
              <a:ext uri="{FF2B5EF4-FFF2-40B4-BE49-F238E27FC236}">
                <a16:creationId xmlns:a16="http://schemas.microsoft.com/office/drawing/2014/main" id="{7338722D-0267-4CD2-999A-43D74FD666CE}"/>
              </a:ext>
            </a:extLst>
          </p:cNvPr>
          <p:cNvSpPr txBox="1"/>
          <p:nvPr/>
        </p:nvSpPr>
        <p:spPr>
          <a:xfrm>
            <a:off x="4571025" y="3827963"/>
            <a:ext cx="33365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DEVOPS</a:t>
            </a:r>
          </a:p>
        </p:txBody>
      </p:sp>
      <p:sp>
        <p:nvSpPr>
          <p:cNvPr id="9" name="TextBox 8">
            <a:extLst>
              <a:ext uri="{FF2B5EF4-FFF2-40B4-BE49-F238E27FC236}">
                <a16:creationId xmlns:a16="http://schemas.microsoft.com/office/drawing/2014/main" id="{6426469D-1974-4C4B-901B-2346F2274E4B}"/>
              </a:ext>
            </a:extLst>
          </p:cNvPr>
          <p:cNvSpPr txBox="1"/>
          <p:nvPr/>
        </p:nvSpPr>
        <p:spPr>
          <a:xfrm>
            <a:off x="8000780" y="3827963"/>
            <a:ext cx="1996793"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HOW TO</a:t>
            </a:r>
            <a:endParaRPr lang="en-US" dirty="0"/>
          </a:p>
        </p:txBody>
      </p:sp>
      <p:sp>
        <p:nvSpPr>
          <p:cNvPr id="10" name="TextBox 9">
            <a:hlinkClick r:id="" action="ppaction://noaction"/>
            <a:extLst>
              <a:ext uri="{FF2B5EF4-FFF2-40B4-BE49-F238E27FC236}">
                <a16:creationId xmlns:a16="http://schemas.microsoft.com/office/drawing/2014/main" id="{CAAA3086-5F12-42B1-8A56-D884B8049F3F}"/>
              </a:ext>
            </a:extLst>
          </p:cNvPr>
          <p:cNvSpPr txBox="1"/>
          <p:nvPr/>
        </p:nvSpPr>
        <p:spPr>
          <a:xfrm>
            <a:off x="10322703" y="3834304"/>
            <a:ext cx="15911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QUESTIONS</a:t>
            </a:r>
          </a:p>
        </p:txBody>
      </p:sp>
      <p:cxnSp>
        <p:nvCxnSpPr>
          <p:cNvPr id="11" name="Straight Connector 10">
            <a:extLst>
              <a:ext uri="{FF2B5EF4-FFF2-40B4-BE49-F238E27FC236}">
                <a16:creationId xmlns:a16="http://schemas.microsoft.com/office/drawing/2014/main" id="{746A91C2-E1C8-452B-89BB-F5DD7D93C041}"/>
              </a:ext>
            </a:extLst>
          </p:cNvPr>
          <p:cNvCxnSpPr/>
          <p:nvPr/>
        </p:nvCxnSpPr>
        <p:spPr>
          <a:xfrm>
            <a:off x="357657"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F222D4-151B-4BE0-B0E9-120B108CDA16}"/>
              </a:ext>
            </a:extLst>
          </p:cNvPr>
          <p:cNvCxnSpPr/>
          <p:nvPr/>
        </p:nvCxnSpPr>
        <p:spPr>
          <a:xfrm>
            <a:off x="2611675"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7F17D-4C84-4642-BF58-134A8DE26A45}"/>
              </a:ext>
            </a:extLst>
          </p:cNvPr>
          <p:cNvCxnSpPr>
            <a:cxnSpLocks/>
          </p:cNvCxnSpPr>
          <p:nvPr/>
        </p:nvCxnSpPr>
        <p:spPr>
          <a:xfrm>
            <a:off x="5457011"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F9A650-C239-46FE-AB79-A842E3F26632}"/>
              </a:ext>
            </a:extLst>
          </p:cNvPr>
          <p:cNvCxnSpPr/>
          <p:nvPr/>
        </p:nvCxnSpPr>
        <p:spPr>
          <a:xfrm>
            <a:off x="8277002"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63B6FB-FAE8-4D72-8490-E738849966EB}"/>
              </a:ext>
            </a:extLst>
          </p:cNvPr>
          <p:cNvCxnSpPr/>
          <p:nvPr/>
        </p:nvCxnSpPr>
        <p:spPr>
          <a:xfrm>
            <a:off x="10399366"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B918723-BDC6-451D-9438-F436759EF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255" y="3009128"/>
            <a:ext cx="540760" cy="540760"/>
          </a:xfrm>
          <a:prstGeom prst="rect">
            <a:avLst/>
          </a:prstGeom>
        </p:spPr>
      </p:pic>
      <p:pic>
        <p:nvPicPr>
          <p:cNvPr id="17" name="Picture 16">
            <a:extLst>
              <a:ext uri="{FF2B5EF4-FFF2-40B4-BE49-F238E27FC236}">
                <a16:creationId xmlns:a16="http://schemas.microsoft.com/office/drawing/2014/main" id="{4F2A0A6A-A3E1-47EB-9FF7-BE26A63A2A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2162" y="3009128"/>
            <a:ext cx="540000" cy="540000"/>
          </a:xfrm>
          <a:prstGeom prst="rect">
            <a:avLst/>
          </a:prstGeom>
        </p:spPr>
      </p:pic>
      <p:pic>
        <p:nvPicPr>
          <p:cNvPr id="19" name="Picture 15" descr="A close up of a logo&#10;&#10;Description generated with very high confidence">
            <a:extLst>
              <a:ext uri="{FF2B5EF4-FFF2-40B4-BE49-F238E27FC236}">
                <a16:creationId xmlns:a16="http://schemas.microsoft.com/office/drawing/2014/main" id="{35ED41F9-3FF6-4053-9CEC-FEDA7E8E5B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42891" y="3006306"/>
            <a:ext cx="600975" cy="543466"/>
          </a:xfrm>
          <a:prstGeom prst="rect">
            <a:avLst/>
          </a:prstGeom>
        </p:spPr>
      </p:pic>
      <p:pic>
        <p:nvPicPr>
          <p:cNvPr id="20" name="Picture 24" descr="A close up of a sign&#10;&#10;Description generated with very high confidence">
            <a:extLst>
              <a:ext uri="{FF2B5EF4-FFF2-40B4-BE49-F238E27FC236}">
                <a16:creationId xmlns:a16="http://schemas.microsoft.com/office/drawing/2014/main" id="{06437A3F-C8F4-4AFE-B69B-41089DCE85B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27443" y="3053109"/>
            <a:ext cx="543465" cy="572219"/>
          </a:xfrm>
          <a:prstGeom prst="rect">
            <a:avLst/>
          </a:prstGeom>
        </p:spPr>
      </p:pic>
      <p:pic>
        <p:nvPicPr>
          <p:cNvPr id="21" name="Picture 11">
            <a:extLst>
              <a:ext uri="{FF2B5EF4-FFF2-40B4-BE49-F238E27FC236}">
                <a16:creationId xmlns:a16="http://schemas.microsoft.com/office/drawing/2014/main" id="{460A2045-EF32-4723-AC56-4688E3F9C6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750501" y="2963174"/>
            <a:ext cx="629729" cy="629729"/>
          </a:xfrm>
          <a:prstGeom prst="rect">
            <a:avLst/>
          </a:prstGeom>
        </p:spPr>
      </p:pic>
    </p:spTree>
    <p:extLst>
      <p:ext uri="{BB962C8B-B14F-4D97-AF65-F5344CB8AC3E}">
        <p14:creationId xmlns:p14="http://schemas.microsoft.com/office/powerpoint/2010/main" val="2471951435"/>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DevOps</a:t>
            </a:r>
          </a:p>
        </p:txBody>
      </p:sp>
      <p:pic>
        <p:nvPicPr>
          <p:cNvPr id="24" name="Picture 23">
            <a:extLst>
              <a:ext uri="{FF2B5EF4-FFF2-40B4-BE49-F238E27FC236}">
                <a16:creationId xmlns:a16="http://schemas.microsoft.com/office/drawing/2014/main" id="{ECC45BD8-AFD5-4B81-BC12-17A37659186C}"/>
              </a:ext>
            </a:extLst>
          </p:cNvPr>
          <p:cNvPicPr>
            <a:picLocks noChangeAspect="1"/>
          </p:cNvPicPr>
          <p:nvPr/>
        </p:nvPicPr>
        <p:blipFill>
          <a:blip r:embed="rId2"/>
          <a:stretch>
            <a:fillRect/>
          </a:stretch>
        </p:blipFill>
        <p:spPr>
          <a:xfrm>
            <a:off x="1501424" y="1091737"/>
            <a:ext cx="9039113" cy="4897635"/>
          </a:xfrm>
          <a:prstGeom prst="rect">
            <a:avLst/>
          </a:prstGeom>
        </p:spPr>
      </p:pic>
      <p:pic>
        <p:nvPicPr>
          <p:cNvPr id="4" name="Picture 3">
            <a:extLst>
              <a:ext uri="{FF2B5EF4-FFF2-40B4-BE49-F238E27FC236}">
                <a16:creationId xmlns:a16="http://schemas.microsoft.com/office/drawing/2014/main" id="{378003E9-4588-43C6-B7BD-E23E3B77C3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7819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849368" y="3248923"/>
            <a:ext cx="0" cy="183092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305382" y="5189885"/>
            <a:ext cx="1901417" cy="1096741"/>
            <a:chOff x="511109" y="5814543"/>
            <a:chExt cx="1041729" cy="600871"/>
          </a:xfrm>
        </p:grpSpPr>
        <p:sp>
          <p:nvSpPr>
            <p:cNvPr id="4" name="Rectangle 154"/>
            <p:cNvSpPr>
              <a:spLocks noChangeArrowheads="1"/>
            </p:cNvSpPr>
            <p:nvPr/>
          </p:nvSpPr>
          <p:spPr bwMode="auto">
            <a:xfrm>
              <a:off x="635204" y="5814543"/>
              <a:ext cx="808238" cy="55188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sp>
        <p:nvSpPr>
          <p:cNvPr id="7" name="Rounded Rectangle 6"/>
          <p:cNvSpPr/>
          <p:nvPr/>
        </p:nvSpPr>
        <p:spPr bwMode="auto">
          <a:xfrm>
            <a:off x="525359" y="1568468"/>
            <a:ext cx="2648020"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8" name="Rounded Rectangle 7"/>
          <p:cNvSpPr/>
          <p:nvPr/>
        </p:nvSpPr>
        <p:spPr bwMode="auto">
          <a:xfrm>
            <a:off x="4939619" y="1568468"/>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9"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Release Management</a:t>
            </a:r>
          </a:p>
        </p:txBody>
      </p:sp>
      <p:sp>
        <p:nvSpPr>
          <p:cNvPr id="10" name="TextBox 9"/>
          <p:cNvSpPr txBox="1"/>
          <p:nvPr/>
        </p:nvSpPr>
        <p:spPr>
          <a:xfrm>
            <a:off x="7742926" y="1841315"/>
            <a:ext cx="3379503" cy="176020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Value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Optimized Resources</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Accelerate Delivery</a:t>
            </a:r>
          </a:p>
        </p:txBody>
      </p:sp>
      <p:sp>
        <p:nvSpPr>
          <p:cNvPr id="11" name="TextBox 10"/>
          <p:cNvSpPr txBox="1"/>
          <p:nvPr/>
        </p:nvSpPr>
        <p:spPr>
          <a:xfrm>
            <a:off x="7742927" y="3811126"/>
            <a:ext cx="2885661" cy="224635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Measure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Deployment Rate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Availability</a:t>
            </a:r>
          </a:p>
        </p:txBody>
      </p:sp>
      <p:sp>
        <p:nvSpPr>
          <p:cNvPr id="12" name="Rectangle 155"/>
          <p:cNvSpPr>
            <a:spLocks noChangeArrowheads="1"/>
          </p:cNvSpPr>
          <p:nvPr/>
        </p:nvSpPr>
        <p:spPr bwMode="auto">
          <a:xfrm>
            <a:off x="1271022" y="5266327"/>
            <a:ext cx="1458034" cy="9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3" name="CODE1"/>
          <p:cNvGrpSpPr/>
          <p:nvPr/>
        </p:nvGrpSpPr>
        <p:grpSpPr>
          <a:xfrm>
            <a:off x="2045784" y="5436278"/>
            <a:ext cx="527551" cy="549859"/>
            <a:chOff x="2328300" y="3506767"/>
            <a:chExt cx="551703" cy="575034"/>
          </a:xfrm>
        </p:grpSpPr>
        <p:sp>
          <p:nvSpPr>
            <p:cNvPr id="1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5" name="Group 14"/>
            <p:cNvGrpSpPr/>
            <p:nvPr/>
          </p:nvGrpSpPr>
          <p:grpSpPr>
            <a:xfrm>
              <a:off x="2328300" y="3506767"/>
              <a:ext cx="551703" cy="575034"/>
              <a:chOff x="3937001" y="4448175"/>
              <a:chExt cx="638175" cy="665163"/>
            </a:xfrm>
          </p:grpSpPr>
          <p:grpSp>
            <p:nvGrpSpPr>
              <p:cNvPr id="16" name="Group 10"/>
              <p:cNvGrpSpPr>
                <a:grpSpLocks noChangeAspect="1"/>
              </p:cNvGrpSpPr>
              <p:nvPr/>
            </p:nvGrpSpPr>
            <p:grpSpPr bwMode="auto">
              <a:xfrm>
                <a:off x="3937001" y="4448175"/>
                <a:ext cx="638175" cy="665163"/>
                <a:chOff x="2480" y="2802"/>
                <a:chExt cx="402" cy="419"/>
              </a:xfrm>
            </p:grpSpPr>
            <p:sp>
              <p:nvSpPr>
                <p:cNvPr id="2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17" name="Group 16"/>
              <p:cNvGrpSpPr/>
              <p:nvPr/>
            </p:nvGrpSpPr>
            <p:grpSpPr>
              <a:xfrm>
                <a:off x="4120302" y="4618868"/>
                <a:ext cx="293550" cy="349134"/>
                <a:chOff x="4662074" y="4335997"/>
                <a:chExt cx="234105" cy="278433"/>
              </a:xfrm>
            </p:grpSpPr>
            <p:sp>
              <p:nvSpPr>
                <p:cNvPr id="1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1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23" name="Rounded Rectangle 22"/>
          <p:cNvSpPr/>
          <p:nvPr/>
        </p:nvSpPr>
        <p:spPr bwMode="auto">
          <a:xfrm>
            <a:off x="4939619" y="3248925"/>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24" name="Rounded Rectangle 23"/>
          <p:cNvSpPr/>
          <p:nvPr/>
        </p:nvSpPr>
        <p:spPr bwMode="auto">
          <a:xfrm>
            <a:off x="4939619" y="4929380"/>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25" name="APP 1"/>
          <p:cNvSpPr>
            <a:spLocks noEditPoints="1"/>
          </p:cNvSpPr>
          <p:nvPr/>
        </p:nvSpPr>
        <p:spPr bwMode="auto">
          <a:xfrm>
            <a:off x="6227914" y="2123821"/>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6" name="APP 2"/>
          <p:cNvSpPr>
            <a:spLocks noEditPoints="1"/>
          </p:cNvSpPr>
          <p:nvPr/>
        </p:nvSpPr>
        <p:spPr bwMode="auto">
          <a:xfrm>
            <a:off x="6227914" y="3796228"/>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7" name="APP 3"/>
          <p:cNvSpPr>
            <a:spLocks noEditPoints="1"/>
          </p:cNvSpPr>
          <p:nvPr/>
        </p:nvSpPr>
        <p:spPr bwMode="auto">
          <a:xfrm>
            <a:off x="6227914" y="5483604"/>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grpSp>
        <p:nvGrpSpPr>
          <p:cNvPr id="28" name="CODE 2" descr="Down:  CODE 2"/>
          <p:cNvGrpSpPr/>
          <p:nvPr/>
        </p:nvGrpSpPr>
        <p:grpSpPr>
          <a:xfrm>
            <a:off x="5338416" y="2226522"/>
            <a:ext cx="527551" cy="549859"/>
            <a:chOff x="2328300" y="3506767"/>
            <a:chExt cx="551703" cy="575034"/>
          </a:xfrm>
        </p:grpSpPr>
        <p:sp>
          <p:nvSpPr>
            <p:cNvPr id="2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30" name="Group 29"/>
            <p:cNvGrpSpPr/>
            <p:nvPr/>
          </p:nvGrpSpPr>
          <p:grpSpPr>
            <a:xfrm>
              <a:off x="2328300" y="3506767"/>
              <a:ext cx="551703" cy="575034"/>
              <a:chOff x="3937001" y="4448175"/>
              <a:chExt cx="638175" cy="665163"/>
            </a:xfrm>
          </p:grpSpPr>
          <p:grpSp>
            <p:nvGrpSpPr>
              <p:cNvPr id="31" name="Group 10"/>
              <p:cNvGrpSpPr>
                <a:grpSpLocks noChangeAspect="1"/>
              </p:cNvGrpSpPr>
              <p:nvPr/>
            </p:nvGrpSpPr>
            <p:grpSpPr bwMode="auto">
              <a:xfrm>
                <a:off x="3937001" y="4448175"/>
                <a:ext cx="638175" cy="665163"/>
                <a:chOff x="2480" y="2802"/>
                <a:chExt cx="402" cy="419"/>
              </a:xfrm>
            </p:grpSpPr>
            <p:sp>
              <p:nvSpPr>
                <p:cNvPr id="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32" name="Group 31"/>
              <p:cNvGrpSpPr/>
              <p:nvPr/>
            </p:nvGrpSpPr>
            <p:grpSpPr>
              <a:xfrm>
                <a:off x="4120302" y="4618868"/>
                <a:ext cx="293550" cy="349134"/>
                <a:chOff x="4662074" y="4335997"/>
                <a:chExt cx="234105" cy="278433"/>
              </a:xfrm>
            </p:grpSpPr>
            <p:sp>
              <p:nvSpPr>
                <p:cNvPr id="3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38" name="CODE 2" descr="Down:  CODE 2"/>
          <p:cNvGrpSpPr/>
          <p:nvPr/>
        </p:nvGrpSpPr>
        <p:grpSpPr>
          <a:xfrm>
            <a:off x="5338416" y="3939538"/>
            <a:ext cx="527551" cy="549859"/>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48" name="CODE 2" descr="Down:  Group 65"/>
          <p:cNvGrpSpPr/>
          <p:nvPr/>
        </p:nvGrpSpPr>
        <p:grpSpPr>
          <a:xfrm>
            <a:off x="1604335" y="2235844"/>
            <a:ext cx="527551" cy="549859"/>
            <a:chOff x="2328300" y="3506767"/>
            <a:chExt cx="551703" cy="575034"/>
          </a:xfrm>
        </p:grpSpPr>
        <p:sp>
          <p:nvSpPr>
            <p:cNvPr id="4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50" name="Group 49"/>
            <p:cNvGrpSpPr/>
            <p:nvPr/>
          </p:nvGrpSpPr>
          <p:grpSpPr>
            <a:xfrm>
              <a:off x="2328300" y="3506767"/>
              <a:ext cx="551703" cy="575034"/>
              <a:chOff x="3937001" y="4448175"/>
              <a:chExt cx="638175" cy="665163"/>
            </a:xfrm>
          </p:grpSpPr>
          <p:grpSp>
            <p:nvGrpSpPr>
              <p:cNvPr id="51" name="Group 10"/>
              <p:cNvGrpSpPr>
                <a:grpSpLocks noChangeAspect="1"/>
              </p:cNvGrpSpPr>
              <p:nvPr/>
            </p:nvGrpSpPr>
            <p:grpSpPr bwMode="auto">
              <a:xfrm>
                <a:off x="3937001" y="4448175"/>
                <a:ext cx="638175" cy="665163"/>
                <a:chOff x="2480" y="2802"/>
                <a:chExt cx="402" cy="419"/>
              </a:xfrm>
            </p:grpSpPr>
            <p:sp>
              <p:nvSpPr>
                <p:cNvPr id="5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52" name="Group 51"/>
              <p:cNvGrpSpPr/>
              <p:nvPr/>
            </p:nvGrpSpPr>
            <p:grpSpPr>
              <a:xfrm>
                <a:off x="4120302" y="4618868"/>
                <a:ext cx="293550" cy="349134"/>
                <a:chOff x="4662074" y="4335997"/>
                <a:chExt cx="234105" cy="278433"/>
              </a:xfrm>
            </p:grpSpPr>
            <p:sp>
              <p:nvSpPr>
                <p:cNvPr id="5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58" name="AutoShape 3"/>
          <p:cNvSpPr>
            <a:spLocks noChangeAspect="1" noChangeArrowheads="1" noTextEdit="1"/>
          </p:cNvSpPr>
          <p:nvPr/>
        </p:nvSpPr>
        <p:spPr bwMode="auto">
          <a:xfrm>
            <a:off x="1514667" y="3038378"/>
            <a:ext cx="753634" cy="77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nvGrpSpPr>
          <p:cNvPr id="59" name="Group 58"/>
          <p:cNvGrpSpPr/>
          <p:nvPr/>
        </p:nvGrpSpPr>
        <p:grpSpPr>
          <a:xfrm>
            <a:off x="3872395" y="1504651"/>
            <a:ext cx="352207" cy="418898"/>
            <a:chOff x="4662074" y="4335997"/>
            <a:chExt cx="234105" cy="278433"/>
          </a:xfrm>
        </p:grpSpPr>
        <p:sp>
          <p:nvSpPr>
            <p:cNvPr id="6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172" y="4336433"/>
            <a:ext cx="1074351" cy="2109052"/>
          </a:xfrm>
          <a:prstGeom prst="rect">
            <a:avLst/>
          </a:prstGeom>
        </p:spPr>
      </p:pic>
      <p:sp>
        <p:nvSpPr>
          <p:cNvPr id="64" name="TextBox 63"/>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65" name="TextBox 64"/>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66" name="Picture 65">
            <a:extLst>
              <a:ext uri="{FF2B5EF4-FFF2-40B4-BE49-F238E27FC236}">
                <a16:creationId xmlns:a16="http://schemas.microsoft.com/office/drawing/2014/main" id="{1FBEF6B2-6D02-42D4-BC2A-69442C62EB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7353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13"/>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48"/>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48"/>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48"/>
                                        </p:tgtEl>
                                        <p:attrNameLst>
                                          <p:attrName>ppt_x</p:attrName>
                                          <p:attrName>ppt_y</p:attrName>
                                        </p:attrNameLst>
                                      </p:cBhvr>
                                      <p:rCtr x="13" y="121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9987" y="1568204"/>
            <a:ext cx="2648020"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765" dirty="0">
                <a:gradFill>
                  <a:gsLst>
                    <a:gs pos="0">
                      <a:srgbClr val="FFFFFF"/>
                    </a:gs>
                    <a:gs pos="100000">
                      <a:srgbClr val="FFFFFF"/>
                    </a:gs>
                  </a:gsLst>
                  <a:lin ang="5400000" scaled="0"/>
                </a:gradFill>
                <a:ea typeface="Segoe UI" pitchFamily="34" charset="0"/>
                <a:cs typeface="Segoe UI" pitchFamily="34" charset="0"/>
              </a:rPr>
              <a:t>Source</a:t>
            </a:r>
          </a:p>
        </p:txBody>
      </p:sp>
      <p:sp>
        <p:nvSpPr>
          <p:cNvPr id="4" name="Rounded Rectangle 3"/>
          <p:cNvSpPr/>
          <p:nvPr/>
        </p:nvSpPr>
        <p:spPr bwMode="auto">
          <a:xfrm>
            <a:off x="4620123" y="1568204"/>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Build</a:t>
            </a:r>
          </a:p>
        </p:txBody>
      </p:sp>
      <p:sp>
        <p:nvSpPr>
          <p:cNvPr id="5" name="Title 1"/>
          <p:cNvSpPr txBox="1">
            <a:spLocks/>
          </p:cNvSpPr>
          <p:nvPr/>
        </p:nvSpPr>
        <p:spPr>
          <a:xfrm>
            <a:off x="838200" y="1231"/>
            <a:ext cx="10515600" cy="857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endParaRPr lang="en-AU" dirty="0"/>
          </a:p>
          <a:p>
            <a:r>
              <a:rPr lang="en-AU" dirty="0"/>
              <a:t>Continuous Integration</a:t>
            </a:r>
          </a:p>
        </p:txBody>
      </p:sp>
      <p:sp>
        <p:nvSpPr>
          <p:cNvPr id="6" name="TextBox 5"/>
          <p:cNvSpPr txBox="1"/>
          <p:nvPr/>
        </p:nvSpPr>
        <p:spPr>
          <a:xfrm>
            <a:off x="7743159" y="1841088"/>
            <a:ext cx="3379982"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Value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Accelerate Delivery</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Repeatability </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Optimized Resources</a:t>
            </a:r>
          </a:p>
        </p:txBody>
      </p:sp>
      <p:sp>
        <p:nvSpPr>
          <p:cNvPr id="7" name="TextBox 6"/>
          <p:cNvSpPr txBox="1"/>
          <p:nvPr/>
        </p:nvSpPr>
        <p:spPr>
          <a:xfrm>
            <a:off x="7743160" y="4185141"/>
            <a:ext cx="3606487"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Measure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More frequent releases</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MTTD</a:t>
            </a:r>
          </a:p>
        </p:txBody>
      </p:sp>
      <p:cxnSp>
        <p:nvCxnSpPr>
          <p:cNvPr id="8" name="Straight Connector 7"/>
          <p:cNvCxnSpPr/>
          <p:nvPr/>
        </p:nvCxnSpPr>
        <p:spPr>
          <a:xfrm>
            <a:off x="1843997" y="3129548"/>
            <a:ext cx="0" cy="195053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297293" y="5190134"/>
            <a:ext cx="1901685" cy="1096897"/>
            <a:chOff x="940119" y="5293964"/>
            <a:chExt cx="1940093" cy="1119051"/>
          </a:xfrm>
        </p:grpSpPr>
        <p:sp>
          <p:nvSpPr>
            <p:cNvPr id="1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pic>
        <p:nvPicPr>
          <p:cNvPr id="13"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5167063" y="2172836"/>
            <a:ext cx="1005129"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Accepted DEV"/>
          <p:cNvGrpSpPr/>
          <p:nvPr/>
        </p:nvGrpSpPr>
        <p:grpSpPr>
          <a:xfrm>
            <a:off x="5882995" y="2672102"/>
            <a:ext cx="447808" cy="447808"/>
            <a:chOff x="4382751" y="3909289"/>
            <a:chExt cx="456852" cy="456852"/>
          </a:xfrm>
        </p:grpSpPr>
        <p:sp>
          <p:nvSpPr>
            <p:cNvPr id="15" name="Accepted"/>
            <p:cNvSpPr/>
            <p:nvPr/>
          </p:nvSpPr>
          <p:spPr bwMode="auto">
            <a:xfrm>
              <a:off x="4382751" y="3909289"/>
              <a:ext cx="456852" cy="4568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b="1"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endParaRPr>
            </a:p>
          </p:txBody>
        </p:sp>
      </p:grpSp>
      <p:sp>
        <p:nvSpPr>
          <p:cNvPr id="17" name="Rounded Rectangle 16"/>
          <p:cNvSpPr/>
          <p:nvPr/>
        </p:nvSpPr>
        <p:spPr bwMode="auto">
          <a:xfrm>
            <a:off x="4620123" y="4008865"/>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Test</a:t>
            </a:r>
          </a:p>
        </p:txBody>
      </p:sp>
      <p:pic>
        <p:nvPicPr>
          <p:cNvPr id="18"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931" y="4734465"/>
            <a:ext cx="609397" cy="621346"/>
          </a:xfrm>
          <a:prstGeom prst="rect">
            <a:avLst/>
          </a:prstGeom>
        </p:spPr>
      </p:pic>
      <p:cxnSp>
        <p:nvCxnSpPr>
          <p:cNvPr id="19" name="Straight Arrow Connector 18"/>
          <p:cNvCxnSpPr>
            <a:endCxn id="4" idx="1"/>
          </p:cNvCxnSpPr>
          <p:nvPr/>
        </p:nvCxnSpPr>
        <p:spPr>
          <a:xfrm>
            <a:off x="3168006" y="2604476"/>
            <a:ext cx="145211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50691" y="3243751"/>
            <a:ext cx="0" cy="80678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602571" y="3243751"/>
            <a:ext cx="0" cy="806782"/>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049141" y="5441884"/>
            <a:ext cx="425797" cy="441731"/>
            <a:chOff x="1707792" y="5550508"/>
            <a:chExt cx="434335" cy="450589"/>
          </a:xfrm>
        </p:grpSpPr>
        <p:grpSp>
          <p:nvGrpSpPr>
            <p:cNvPr id="23" name="Group 22"/>
            <p:cNvGrpSpPr/>
            <p:nvPr/>
          </p:nvGrpSpPr>
          <p:grpSpPr>
            <a:xfrm>
              <a:off x="1707792" y="5550508"/>
              <a:ext cx="433342" cy="450589"/>
              <a:chOff x="652595" y="2571201"/>
              <a:chExt cx="609169" cy="633414"/>
            </a:xfrm>
          </p:grpSpPr>
          <p:sp>
            <p:nvSpPr>
              <p:cNvPr id="25"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6"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7"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grpSp>
        <p:sp>
          <p:nvSpPr>
            <p:cNvPr id="24"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p:spPr>
          <p:txBody>
            <a:bodyPr vert="horz" wrap="square" lIns="89617" tIns="44808" rIns="89617" bIns="44808" numCol="1" anchor="t" anchorCtr="0" compatLnSpc="1">
              <a:prstTxWarp prst="textNoShape">
                <a:avLst/>
              </a:prstTxWarp>
            </a:bodyPr>
            <a:lstStyle/>
            <a:p>
              <a:pPr defTabSz="914016"/>
              <a:endParaRPr lang="en-US" dirty="0">
                <a:solidFill>
                  <a:srgbClr val="FFFFFF"/>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grpSp>
        <p:nvGrpSpPr>
          <p:cNvPr id="29" name="Group 28"/>
          <p:cNvGrpSpPr/>
          <p:nvPr/>
        </p:nvGrpSpPr>
        <p:grpSpPr>
          <a:xfrm>
            <a:off x="3359552" y="4710410"/>
            <a:ext cx="321734" cy="111031"/>
            <a:chOff x="8334103" y="3143135"/>
            <a:chExt cx="582929" cy="201169"/>
          </a:xfrm>
        </p:grpSpPr>
        <p:pic>
          <p:nvPicPr>
            <p:cNvPr id="30" name="Picture 29"/>
            <p:cNvPicPr>
              <a:picLocks/>
            </p:cNvPicPr>
            <p:nvPr/>
          </p:nvPicPr>
          <p:blipFill>
            <a:blip r:embed="rId5"/>
            <a:stretch>
              <a:fillRect/>
            </a:stretch>
          </p:blipFill>
          <p:spPr>
            <a:xfrm>
              <a:off x="8334103" y="3143135"/>
              <a:ext cx="186403" cy="201169"/>
            </a:xfrm>
            <a:prstGeom prst="rect">
              <a:avLst/>
            </a:prstGeom>
          </p:spPr>
        </p:pic>
        <p:pic>
          <p:nvPicPr>
            <p:cNvPr id="31" name="Picture 30"/>
            <p:cNvPicPr>
              <a:picLocks/>
            </p:cNvPicPr>
            <p:nvPr/>
          </p:nvPicPr>
          <p:blipFill>
            <a:blip r:embed="rId5"/>
            <a:stretch>
              <a:fillRect/>
            </a:stretch>
          </p:blipFill>
          <p:spPr>
            <a:xfrm flipH="1">
              <a:off x="8734152" y="3143135"/>
              <a:ext cx="182880" cy="201169"/>
            </a:xfrm>
            <a:prstGeom prst="rect">
              <a:avLst/>
            </a:prstGeom>
          </p:spPr>
        </p:pic>
      </p:grpSp>
      <p:sp>
        <p:nvSpPr>
          <p:cNvPr id="32" name="TextBox 31"/>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33" name="TextBox 32"/>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279" y="4373627"/>
            <a:ext cx="1074351" cy="2109052"/>
          </a:xfrm>
          <a:prstGeom prst="rect">
            <a:avLst/>
          </a:prstGeom>
        </p:spPr>
      </p:pic>
      <p:sp>
        <p:nvSpPr>
          <p:cNvPr id="35" name="TextBox 34"/>
          <p:cNvSpPr txBox="1"/>
          <p:nvPr/>
        </p:nvSpPr>
        <p:spPr>
          <a:xfrm>
            <a:off x="3380396" y="5122200"/>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6" name="Picture 35">
            <a:extLst>
              <a:ext uri="{FF2B5EF4-FFF2-40B4-BE49-F238E27FC236}">
                <a16:creationId xmlns:a16="http://schemas.microsoft.com/office/drawing/2014/main" id="{6048C13E-5062-4A42-9274-4477946ED7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0284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childTnLst>
                          </p:cTn>
                        </p:par>
                        <p:par>
                          <p:cTn id="15" fill="hold">
                            <p:stCondLst>
                              <p:cond delay="1500"/>
                            </p:stCondLst>
                            <p:childTnLst>
                              <p:par>
                                <p:cTn id="16" presetID="64" presetClass="path" presetSubtype="0" decel="100000" fill="hold" nodeType="afterEffect">
                                  <p:stCondLst>
                                    <p:cond delay="500"/>
                                  </p:stCondLst>
                                  <p:childTnLst>
                                    <p:animMotion origin="layout" path="M -3.57672E-6 -2.23786E-6 L -0.03625 -0.44598 " pathEditMode="relative" rAng="0" ptsTypes="AA">
                                      <p:cBhvr>
                                        <p:cTn id="17" dur="1000" fill="hold"/>
                                        <p:tgtEl>
                                          <p:spTgt spid="22"/>
                                        </p:tgtEl>
                                        <p:attrNameLst>
                                          <p:attrName>ppt_x</p:attrName>
                                          <p:attrName>ppt_y</p:attrName>
                                        </p:attrNameLst>
                                      </p:cBhvr>
                                      <p:rCtr x="-1813" y="-22310"/>
                                    </p:animMotion>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1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1000"/>
                                        <p:tgtEl>
                                          <p:spTgt spid="20"/>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Deployment</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409" y="1210481"/>
            <a:ext cx="9106368" cy="4496031"/>
          </a:xfrm>
          <a:prstGeom prst="rect">
            <a:avLst/>
          </a:prstGeom>
        </p:spPr>
      </p:pic>
      <p:pic>
        <p:nvPicPr>
          <p:cNvPr id="4" name="Picture 3">
            <a:extLst>
              <a:ext uri="{FF2B5EF4-FFF2-40B4-BE49-F238E27FC236}">
                <a16:creationId xmlns:a16="http://schemas.microsoft.com/office/drawing/2014/main" id="{0945D68C-AC21-4D4C-81F4-89061F9CF3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674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Delivery</a:t>
            </a:r>
          </a:p>
        </p:txBody>
      </p:sp>
      <p:pic>
        <p:nvPicPr>
          <p:cNvPr id="3" name="Picture 2">
            <a:extLst>
              <a:ext uri="{FF2B5EF4-FFF2-40B4-BE49-F238E27FC236}">
                <a16:creationId xmlns:a16="http://schemas.microsoft.com/office/drawing/2014/main" id="{DDD4FB71-4C33-4A8D-AAD4-0AFF994BBE92}"/>
              </a:ext>
            </a:extLst>
          </p:cNvPr>
          <p:cNvPicPr>
            <a:picLocks noChangeAspect="1"/>
          </p:cNvPicPr>
          <p:nvPr/>
        </p:nvPicPr>
        <p:blipFill>
          <a:blip r:embed="rId2"/>
          <a:stretch>
            <a:fillRect/>
          </a:stretch>
        </p:blipFill>
        <p:spPr>
          <a:xfrm>
            <a:off x="3238500" y="2138362"/>
            <a:ext cx="5715000" cy="2581275"/>
          </a:xfrm>
          <a:prstGeom prst="rect">
            <a:avLst/>
          </a:prstGeom>
        </p:spPr>
      </p:pic>
      <p:pic>
        <p:nvPicPr>
          <p:cNvPr id="4" name="Picture 3">
            <a:extLst>
              <a:ext uri="{FF2B5EF4-FFF2-40B4-BE49-F238E27FC236}">
                <a16:creationId xmlns:a16="http://schemas.microsoft.com/office/drawing/2014/main" id="{C4FACD2A-7FCA-498B-AB29-0B00870930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853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Software DevOps</a:t>
            </a:r>
          </a:p>
        </p:txBody>
      </p:sp>
      <p:pic>
        <p:nvPicPr>
          <p:cNvPr id="5" name="Picture 4">
            <a:extLst>
              <a:ext uri="{FF2B5EF4-FFF2-40B4-BE49-F238E27FC236}">
                <a16:creationId xmlns:a16="http://schemas.microsoft.com/office/drawing/2014/main" id="{98A699D7-365E-48E1-ABFC-B820CAE13100}"/>
              </a:ext>
            </a:extLst>
          </p:cNvPr>
          <p:cNvPicPr>
            <a:picLocks noChangeAspect="1"/>
          </p:cNvPicPr>
          <p:nvPr/>
        </p:nvPicPr>
        <p:blipFill>
          <a:blip r:embed="rId2"/>
          <a:stretch>
            <a:fillRect/>
          </a:stretch>
        </p:blipFill>
        <p:spPr>
          <a:xfrm>
            <a:off x="1535083" y="1270297"/>
            <a:ext cx="8714942" cy="5455825"/>
          </a:xfrm>
          <a:prstGeom prst="rect">
            <a:avLst/>
          </a:prstGeom>
        </p:spPr>
      </p:pic>
      <p:pic>
        <p:nvPicPr>
          <p:cNvPr id="4" name="Picture 3">
            <a:extLst>
              <a:ext uri="{FF2B5EF4-FFF2-40B4-BE49-F238E27FC236}">
                <a16:creationId xmlns:a16="http://schemas.microsoft.com/office/drawing/2014/main" id="{192B3111-F589-4AF1-B4E5-17EE06D5A6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393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Infrastructure DevOps / Infrastructure as Code</a:t>
            </a:r>
          </a:p>
        </p:txBody>
      </p:sp>
      <p:pic>
        <p:nvPicPr>
          <p:cNvPr id="4" name="Picture 3">
            <a:extLst>
              <a:ext uri="{FF2B5EF4-FFF2-40B4-BE49-F238E27FC236}">
                <a16:creationId xmlns:a16="http://schemas.microsoft.com/office/drawing/2014/main" id="{EA5A101A-9B75-4129-84FB-084DAFF9343C}"/>
              </a:ext>
            </a:extLst>
          </p:cNvPr>
          <p:cNvPicPr>
            <a:picLocks noChangeAspect="1"/>
          </p:cNvPicPr>
          <p:nvPr/>
        </p:nvPicPr>
        <p:blipFill>
          <a:blip r:embed="rId3"/>
          <a:stretch>
            <a:fillRect/>
          </a:stretch>
        </p:blipFill>
        <p:spPr>
          <a:xfrm>
            <a:off x="3192086" y="1403624"/>
            <a:ext cx="5531427" cy="4943316"/>
          </a:xfrm>
          <a:prstGeom prst="rect">
            <a:avLst/>
          </a:prstGeom>
        </p:spPr>
      </p:pic>
      <p:pic>
        <p:nvPicPr>
          <p:cNvPr id="5" name="Picture 4">
            <a:extLst>
              <a:ext uri="{FF2B5EF4-FFF2-40B4-BE49-F238E27FC236}">
                <a16:creationId xmlns:a16="http://schemas.microsoft.com/office/drawing/2014/main" id="{B4AC61E8-CA11-4C2A-9B7C-DCE28DF3E4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5828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Configuration as Code</a:t>
            </a:r>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3" name="Picture 2">
            <a:extLst>
              <a:ext uri="{FF2B5EF4-FFF2-40B4-BE49-F238E27FC236}">
                <a16:creationId xmlns:a16="http://schemas.microsoft.com/office/drawing/2014/main" id="{28A6847F-0674-49E3-AD8E-919337FABF72}"/>
              </a:ext>
            </a:extLst>
          </p:cNvPr>
          <p:cNvPicPr>
            <a:picLocks noChangeAspect="1"/>
          </p:cNvPicPr>
          <p:nvPr/>
        </p:nvPicPr>
        <p:blipFill>
          <a:blip r:embed="rId4"/>
          <a:stretch>
            <a:fillRect/>
          </a:stretch>
        </p:blipFill>
        <p:spPr>
          <a:xfrm>
            <a:off x="2519362" y="1543050"/>
            <a:ext cx="7153275" cy="3771900"/>
          </a:xfrm>
          <a:prstGeom prst="rect">
            <a:avLst/>
          </a:prstGeom>
        </p:spPr>
      </p:pic>
    </p:spTree>
    <p:extLst>
      <p:ext uri="{BB962C8B-B14F-4D97-AF65-F5344CB8AC3E}">
        <p14:creationId xmlns:p14="http://schemas.microsoft.com/office/powerpoint/2010/main" val="36795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D73E2B-9507-4DC1-919A-4042F6200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857250"/>
            <a:ext cx="7191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3756" y="338429"/>
            <a:ext cx="11166102" cy="899665"/>
          </a:xfrm>
        </p:spPr>
        <p:txBody>
          <a:bodyPr/>
          <a:lstStyle/>
          <a:p>
            <a:r>
              <a:rPr lang="en-AU" dirty="0"/>
              <a:t>Configuration as Code</a:t>
            </a:r>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5" name="TextBox 4">
            <a:extLst>
              <a:ext uri="{FF2B5EF4-FFF2-40B4-BE49-F238E27FC236}">
                <a16:creationId xmlns:a16="http://schemas.microsoft.com/office/drawing/2014/main" id="{26E40AE3-2B67-4BE2-B3EA-04D80E8E89C8}"/>
              </a:ext>
            </a:extLst>
          </p:cNvPr>
          <p:cNvSpPr txBox="1"/>
          <p:nvPr/>
        </p:nvSpPr>
        <p:spPr>
          <a:xfrm>
            <a:off x="9711385" y="5783767"/>
            <a:ext cx="1114729" cy="433965"/>
          </a:xfrm>
          <a:prstGeom prst="rect">
            <a:avLst/>
          </a:prstGeom>
          <a:noFill/>
        </p:spPr>
        <p:txBody>
          <a:bodyPr wrap="none" lIns="182880" tIns="146304" rIns="182880" bIns="146304" rtlCol="0">
            <a:spAutoFit/>
          </a:bodyPr>
          <a:lstStyle/>
          <a:p>
            <a:pPr>
              <a:lnSpc>
                <a:spcPct val="90000"/>
              </a:lnSpc>
              <a:spcAft>
                <a:spcPts val="600"/>
              </a:spcAft>
            </a:pPr>
            <a:r>
              <a:rPr lang="en-AU" sz="1000" dirty="0">
                <a:gradFill>
                  <a:gsLst>
                    <a:gs pos="2917">
                      <a:schemeClr val="tx1"/>
                    </a:gs>
                    <a:gs pos="30000">
                      <a:schemeClr val="tx1"/>
                    </a:gs>
                  </a:gsLst>
                  <a:lin ang="5400000" scaled="0"/>
                </a:gradFill>
              </a:rPr>
              <a:t>credit: </a:t>
            </a:r>
            <a:r>
              <a:rPr lang="en-AU" sz="1000" dirty="0" err="1">
                <a:gradFill>
                  <a:gsLst>
                    <a:gs pos="2917">
                      <a:schemeClr val="tx1"/>
                    </a:gs>
                    <a:gs pos="30000">
                      <a:schemeClr val="tx1"/>
                    </a:gs>
                  </a:gsLst>
                  <a:lin ang="5400000" scaled="0"/>
                </a:gradFill>
              </a:rPr>
              <a:t>DZone</a:t>
            </a:r>
            <a:endParaRPr lang="en-AU"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47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0187644-8F3E-474E-B610-1A5C38BC9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535" y="1903284"/>
            <a:ext cx="7623744" cy="3319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625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8" name="Picture 7">
            <a:extLst>
              <a:ext uri="{FF2B5EF4-FFF2-40B4-BE49-F238E27FC236}">
                <a16:creationId xmlns:a16="http://schemas.microsoft.com/office/drawing/2014/main" id="{C676B9DD-E7D9-4CC5-989B-8EAE9B564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10" name="Rectangle 9">
            <a:extLst>
              <a:ext uri="{FF2B5EF4-FFF2-40B4-BE49-F238E27FC236}">
                <a16:creationId xmlns:a16="http://schemas.microsoft.com/office/drawing/2014/main" id="{72330152-428F-4D5C-92A5-D82907737330}"/>
              </a:ext>
            </a:extLst>
          </p:cNvPr>
          <p:cNvSpPr/>
          <p:nvPr/>
        </p:nvSpPr>
        <p:spPr>
          <a:xfrm>
            <a:off x="2627871" y="2125533"/>
            <a:ext cx="7825946" cy="1477328"/>
          </a:xfrm>
          <a:prstGeom prst="rect">
            <a:avLst/>
          </a:prstGeom>
        </p:spPr>
        <p:txBody>
          <a:bodyPr wrap="square">
            <a:spAutoFit/>
          </a:bodyPr>
          <a:lstStyle/>
          <a:p>
            <a:pPr algn="ctr"/>
            <a:r>
              <a:rPr lang="en-AU" dirty="0"/>
              <a:t>git clone </a:t>
            </a:r>
            <a:r>
              <a:rPr lang="en-AU" dirty="0" err="1">
                <a:hlinkClick r:id="rId4"/>
              </a:rPr>
              <a:t>git@github.com:jonathan-perez-bcs</a:t>
            </a:r>
            <a:r>
              <a:rPr lang="en-AU" dirty="0">
                <a:hlinkClick r:id="rId4"/>
              </a:rPr>
              <a:t>/</a:t>
            </a:r>
            <a:r>
              <a:rPr lang="en-AU" dirty="0" err="1">
                <a:hlinkClick r:id="rId4"/>
              </a:rPr>
              <a:t>devops_workshop.git</a:t>
            </a:r>
            <a:br>
              <a:rPr lang="en-AU" dirty="0"/>
            </a:br>
            <a:endParaRPr lang="en-AU" dirty="0"/>
          </a:p>
          <a:p>
            <a:pPr algn="ctr"/>
            <a:r>
              <a:rPr lang="en-AU" dirty="0"/>
              <a:t>Or</a:t>
            </a:r>
          </a:p>
          <a:p>
            <a:pPr algn="ctr"/>
            <a:endParaRPr lang="en-AU" dirty="0"/>
          </a:p>
          <a:p>
            <a:pPr algn="ctr"/>
            <a:r>
              <a:rPr lang="en-AU" dirty="0"/>
              <a:t>git clone https://github.com/jonathan-perez-bcs/devops_workshop.git</a:t>
            </a:r>
          </a:p>
        </p:txBody>
      </p:sp>
    </p:spTree>
    <p:extLst>
      <p:ext uri="{BB962C8B-B14F-4D97-AF65-F5344CB8AC3E}">
        <p14:creationId xmlns:p14="http://schemas.microsoft.com/office/powerpoint/2010/main" val="1387785714"/>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3" name="TextBox 2">
            <a:extLst>
              <a:ext uri="{FF2B5EF4-FFF2-40B4-BE49-F238E27FC236}">
                <a16:creationId xmlns:a16="http://schemas.microsoft.com/office/drawing/2014/main" id="{D2C60E00-4190-4E04-BD1F-3FAD8FD37F44}"/>
              </a:ext>
            </a:extLst>
          </p:cNvPr>
          <p:cNvSpPr txBox="1"/>
          <p:nvPr/>
        </p:nvSpPr>
        <p:spPr>
          <a:xfrm>
            <a:off x="2339546" y="2051222"/>
            <a:ext cx="4878130"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Patterns:</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Migration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State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Staggered Layer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Data Layer = Roll forward Only </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Deployment sequence planning</a:t>
            </a:r>
          </a:p>
        </p:txBody>
      </p:sp>
    </p:spTree>
    <p:extLst>
      <p:ext uri="{BB962C8B-B14F-4D97-AF65-F5344CB8AC3E}">
        <p14:creationId xmlns:p14="http://schemas.microsoft.com/office/powerpoint/2010/main" val="32614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33370-CFC0-4D87-BBB3-506C1D9BE0E3}"/>
              </a:ext>
            </a:extLst>
          </p:cNvPr>
          <p:cNvPicPr>
            <a:picLocks noChangeAspect="1"/>
          </p:cNvPicPr>
          <p:nvPr/>
        </p:nvPicPr>
        <p:blipFill>
          <a:blip r:embed="rId2"/>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9CC25302-B0EC-44AF-B1E3-1701A93989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6641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4B470-A93D-45C5-90AA-58E919748864}"/>
              </a:ext>
            </a:extLst>
          </p:cNvPr>
          <p:cNvPicPr>
            <a:picLocks noChangeAspect="1"/>
          </p:cNvPicPr>
          <p:nvPr/>
        </p:nvPicPr>
        <p:blipFill>
          <a:blip r:embed="rId3"/>
          <a:stretch>
            <a:fillRect/>
          </a:stretch>
        </p:blipFill>
        <p:spPr>
          <a:xfrm>
            <a:off x="0" y="-1"/>
            <a:ext cx="12192000" cy="7458035"/>
          </a:xfrm>
          <a:prstGeom prst="rect">
            <a:avLst/>
          </a:prstGeom>
          <a:effectLst>
            <a:outerShdw blurRad="50800" dist="50800" dir="5400000" algn="ctr" rotWithShape="0">
              <a:srgbClr val="000000">
                <a:alpha val="50000"/>
              </a:srgbClr>
            </a:outerShdw>
          </a:effectLst>
        </p:spPr>
      </p:pic>
      <p:sp>
        <p:nvSpPr>
          <p:cNvPr id="3" name="Rectangle 2">
            <a:extLst>
              <a:ext uri="{FF2B5EF4-FFF2-40B4-BE49-F238E27FC236}">
                <a16:creationId xmlns:a16="http://schemas.microsoft.com/office/drawing/2014/main" id="{668BF547-A57C-40DA-9BD6-B9DA28CAF70F}"/>
              </a:ext>
            </a:extLst>
          </p:cNvPr>
          <p:cNvSpPr/>
          <p:nvPr/>
        </p:nvSpPr>
        <p:spPr bwMode="auto">
          <a:xfrm>
            <a:off x="0" y="-1"/>
            <a:ext cx="12192000" cy="6858001"/>
          </a:xfrm>
          <a:prstGeom prst="rect">
            <a:avLst/>
          </a:prstGeom>
          <a:solidFill>
            <a:schemeClr val="accent6">
              <a:lumMod val="50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10" name="Title 1">
            <a:extLst>
              <a:ext uri="{FF2B5EF4-FFF2-40B4-BE49-F238E27FC236}">
                <a16:creationId xmlns:a16="http://schemas.microsoft.com/office/drawing/2014/main" id="{A445B397-DED6-4635-9252-C56497B13F1C}"/>
              </a:ext>
            </a:extLst>
          </p:cNvPr>
          <p:cNvSpPr txBox="1">
            <a:spLocks/>
          </p:cNvSpPr>
          <p:nvPr/>
        </p:nvSpPr>
        <p:spPr>
          <a:xfrm>
            <a:off x="77853" y="2577099"/>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Webjet</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008" y="3297708"/>
            <a:ext cx="1800000" cy="104240"/>
          </a:xfrm>
          <a:prstGeom prst="rect">
            <a:avLst/>
          </a:prstGeom>
        </p:spPr>
      </p:pic>
    </p:spTree>
    <p:extLst>
      <p:ext uri="{BB962C8B-B14F-4D97-AF65-F5344CB8AC3E}">
        <p14:creationId xmlns:p14="http://schemas.microsoft.com/office/powerpoint/2010/main" val="1545684357"/>
      </p:ext>
    </p:extLst>
  </p:cSld>
  <p:clrMapOvr>
    <a:masterClrMapping/>
  </p:clrMapOvr>
  <p:transition spd="slow" advClick="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2" y="289540"/>
            <a:ext cx="11326761" cy="6389856"/>
          </a:xfrm>
          <a:prstGeom prst="rect">
            <a:avLst/>
          </a:prstGeom>
        </p:spPr>
      </p:pic>
      <p:pic>
        <p:nvPicPr>
          <p:cNvPr id="3" name="Picture 2">
            <a:extLst>
              <a:ext uri="{FF2B5EF4-FFF2-40B4-BE49-F238E27FC236}">
                <a16:creationId xmlns:a16="http://schemas.microsoft.com/office/drawing/2014/main" id="{618F4A1B-06BB-49A5-BE42-1CEBCBD2AC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6051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01" y="0"/>
            <a:ext cx="11455847" cy="6597445"/>
          </a:xfrm>
          <a:prstGeom prst="rect">
            <a:avLst/>
          </a:prstGeom>
        </p:spPr>
      </p:pic>
      <p:pic>
        <p:nvPicPr>
          <p:cNvPr id="3" name="Picture 2">
            <a:extLst>
              <a:ext uri="{FF2B5EF4-FFF2-40B4-BE49-F238E27FC236}">
                <a16:creationId xmlns:a16="http://schemas.microsoft.com/office/drawing/2014/main" id="{76936D6C-2E15-46B4-B860-82A6E0176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49654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95" name="Picture 29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sp>
        <p:nvSpPr>
          <p:cNvPr id="152" name="Rectangle 151"/>
          <p:cNvSpPr/>
          <p:nvPr/>
        </p:nvSpPr>
        <p:spPr>
          <a:xfrm>
            <a:off x="3083992"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53" name="Picture 15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55" name="Rectangle 154"/>
          <p:cNvSpPr/>
          <p:nvPr/>
        </p:nvSpPr>
        <p:spPr>
          <a:xfrm>
            <a:off x="1" y="437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7" name="Rectangle 156"/>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27259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3057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4151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05467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5" name="Rectangle 184"/>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pic>
        <p:nvPicPr>
          <p:cNvPr id="188" name="Picture 1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7002" y="3162645"/>
            <a:ext cx="1379663" cy="548711"/>
          </a:xfrm>
          <a:prstGeom prst="rect">
            <a:avLst/>
          </a:prstGeom>
        </p:spPr>
      </p:pic>
      <p:sp>
        <p:nvSpPr>
          <p:cNvPr id="189" name="TextBox 188"/>
          <p:cNvSpPr txBox="1"/>
          <p:nvPr/>
        </p:nvSpPr>
        <p:spPr>
          <a:xfrm>
            <a:off x="7406605" y="3772409"/>
            <a:ext cx="1353054" cy="298709"/>
          </a:xfrm>
          <a:prstGeom prst="rect">
            <a:avLst/>
          </a:prstGeom>
          <a:noFill/>
        </p:spPr>
        <p:txBody>
          <a:bodyPr wrap="none" lIns="0" tIns="0" rIns="0" bIns="0" rtlCol="0">
            <a:spAutoFit/>
          </a:bodyPr>
          <a:lstStyle/>
          <a:p>
            <a:pPr defTabSz="914049">
              <a:lnSpc>
                <a:spcPct val="90000"/>
              </a:lnSpc>
            </a:pP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Release Management </a:t>
            </a:r>
            <a:b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 Visual Studio</a:t>
            </a:r>
          </a:p>
        </p:txBody>
      </p:sp>
      <p:sp>
        <p:nvSpPr>
          <p:cNvPr id="190" name="Rectangle 4"/>
          <p:cNvSpPr/>
          <p:nvPr/>
        </p:nvSpPr>
        <p:spPr bwMode="gray">
          <a:xfrm>
            <a:off x="7188154" y="281044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Release/CD</a:t>
            </a:r>
          </a:p>
        </p:txBody>
      </p:sp>
      <p:grpSp>
        <p:nvGrpSpPr>
          <p:cNvPr id="191" name="Group 190"/>
          <p:cNvGrpSpPr/>
          <p:nvPr/>
        </p:nvGrpSpPr>
        <p:grpSpPr>
          <a:xfrm>
            <a:off x="7391974" y="4204052"/>
            <a:ext cx="1566975" cy="429855"/>
            <a:chOff x="6023278" y="2656330"/>
            <a:chExt cx="1598396" cy="438474"/>
          </a:xfrm>
        </p:grpSpPr>
        <p:sp>
          <p:nvSpPr>
            <p:cNvPr id="203" name="Rectangle 202"/>
            <p:cNvSpPr/>
            <p:nvPr/>
          </p:nvSpPr>
          <p:spPr>
            <a:xfrm>
              <a:off x="6500990" y="2663201"/>
              <a:ext cx="1120684" cy="424732"/>
            </a:xfrm>
            <a:prstGeom prst="rect">
              <a:avLst/>
            </a:prstGeom>
          </p:spPr>
          <p:txBody>
            <a:bodyPr wrap="square">
              <a:spAutoFit/>
            </a:bodyPr>
            <a:lstStyle/>
            <a:p>
              <a:pPr defTabSz="914049">
                <a:lnSpc>
                  <a:spcPct val="90000"/>
                </a:lnSpc>
              </a:pPr>
              <a:r>
                <a:rPr lang="en-US" sz="1176">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7404579" y="4980109"/>
            <a:ext cx="1660002" cy="543108"/>
            <a:chOff x="7349541" y="4635063"/>
            <a:chExt cx="1693288" cy="553998"/>
          </a:xfrm>
        </p:grpSpPr>
        <p:sp>
          <p:nvSpPr>
            <p:cNvPr id="195" name="TextBox 194"/>
            <p:cNvSpPr txBox="1"/>
            <p:nvPr/>
          </p:nvSpPr>
          <p:spPr>
            <a:xfrm>
              <a:off x="8148016" y="4635063"/>
              <a:ext cx="894813" cy="553998"/>
            </a:xfrm>
            <a:prstGeom prst="rect">
              <a:avLst/>
            </a:prstGeom>
            <a:noFill/>
          </p:spPr>
          <p:txBody>
            <a:bodyPr wrap="square" lIns="0" tIns="0" rIns="0" bIns="0" rtlCol="0">
              <a:spAutoFit/>
            </a:bodyPr>
            <a:lstStyle/>
            <a:p>
              <a:pPr defTabSz="914049">
                <a:defRPr/>
              </a:pPr>
              <a:r>
                <a:rPr lang="en-US" sz="117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93" name="TextBox 192"/>
          <p:cNvSpPr txBox="1"/>
          <p:nvPr/>
        </p:nvSpPr>
        <p:spPr>
          <a:xfrm>
            <a:off x="7406604" y="4733075"/>
            <a:ext cx="1186477"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PowerShell | WAML</a:t>
            </a:r>
          </a:p>
        </p:txBody>
      </p:sp>
      <p:sp>
        <p:nvSpPr>
          <p:cNvPr id="194" name="TextBox 193"/>
          <p:cNvSpPr txBox="1"/>
          <p:nvPr/>
        </p:nvSpPr>
        <p:spPr>
          <a:xfrm>
            <a:off x="7390890" y="5625671"/>
            <a:ext cx="1250907" cy="149354"/>
          </a:xfrm>
          <a:prstGeom prst="rect">
            <a:avLst/>
          </a:prstGeom>
          <a:noFill/>
        </p:spPr>
        <p:txBody>
          <a:bodyPr wrap="none" lIns="0" tIns="0" rIns="0" bIns="0" rtlCol="0">
            <a:spAutoFit/>
          </a:bodyPr>
          <a:lstStyle/>
          <a:p>
            <a:pPr defTabSz="914049">
              <a:lnSpc>
                <a:spcPct val="90000"/>
              </a:lnSpc>
            </a:pPr>
            <a:r>
              <a:rPr lang="en-US" sz="1078"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xPlat</a:t>
            </a: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Command Line</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16900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11" name="TextBox 210"/>
          <p:cNvSpPr txBox="1"/>
          <p:nvPr/>
        </p:nvSpPr>
        <p:spPr>
          <a:xfrm>
            <a:off x="10501896" y="5133746"/>
            <a:ext cx="1203762"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Application Insights</a:t>
            </a:r>
          </a:p>
        </p:txBody>
      </p:sp>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3858" y="3612173"/>
            <a:ext cx="1379663" cy="548711"/>
          </a:xfrm>
          <a:prstGeom prst="rect">
            <a:avLst/>
          </a:prstGeom>
        </p:spPr>
      </p:pic>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pic>
        <p:nvPicPr>
          <p:cNvPr id="235" name="Picture 2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149" y="2727702"/>
            <a:ext cx="1175775" cy="630433"/>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80" name="Rectangle 179"/>
          <p:cNvSpPr/>
          <p:nvPr/>
        </p:nvSpPr>
        <p:spPr>
          <a:xfrm>
            <a:off x="4153746" y="5343663"/>
            <a:ext cx="1695016" cy="258212"/>
          </a:xfrm>
          <a:prstGeom prst="rect">
            <a:avLst/>
          </a:prstGeom>
        </p:spPr>
        <p:txBody>
          <a:bodyPr wrap="none">
            <a:spAutoFit/>
          </a:bodyPr>
          <a:lstStyle/>
          <a:p>
            <a:pPr defTabSz="896386"/>
            <a:r>
              <a:rPr lang="en-US" sz="1078" kern="0" spc="2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Microsoft Test Manager</a:t>
            </a:r>
            <a:endParaRPr lang="en-US" sz="1765" kern="0" spc="20">
              <a:solidFill>
                <a:sysClr val="windowText" lastClr="000000"/>
              </a:solidFill>
              <a:latin typeface="Segoe UI" panose="020B0502040204020203" pitchFamily="34" charset="0"/>
              <a:cs typeface="Segoe UI" panose="020B0502040204020203" pitchFamily="34" charset="0"/>
            </a:endParaRPr>
          </a:p>
        </p:txBody>
      </p:sp>
      <p:pic>
        <p:nvPicPr>
          <p:cNvPr id="305" name="Picture 30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4430549"/>
            <a:ext cx="1444341" cy="448457"/>
          </a:xfrm>
          <a:prstGeom prst="rect">
            <a:avLst/>
          </a:prstGeom>
        </p:spPr>
      </p:pic>
      <p:pic>
        <p:nvPicPr>
          <p:cNvPr id="306" name="Picture 30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4845405"/>
            <a:ext cx="1577459" cy="451147"/>
          </a:xfrm>
          <a:prstGeom prst="rect">
            <a:avLst/>
          </a:prstGeom>
        </p:spPr>
      </p:pic>
      <p:pic>
        <p:nvPicPr>
          <p:cNvPr id="310" name="Picture 30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3022701"/>
            <a:ext cx="1444341" cy="448457"/>
          </a:xfrm>
          <a:prstGeom prst="rect">
            <a:avLst/>
          </a:prstGeom>
        </p:spPr>
      </p:pic>
      <p:pic>
        <p:nvPicPr>
          <p:cNvPr id="311" name="Picture 31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3437558"/>
            <a:ext cx="1577459" cy="451147"/>
          </a:xfrm>
          <a:prstGeom prst="rect">
            <a:avLst/>
          </a:prstGeom>
        </p:spPr>
      </p:pic>
      <p:pic>
        <p:nvPicPr>
          <p:cNvPr id="313" name="Picture 3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165664" y="4325425"/>
            <a:ext cx="1444341" cy="448457"/>
          </a:xfrm>
          <a:prstGeom prst="rect">
            <a:avLst/>
          </a:prstGeom>
        </p:spPr>
      </p:pic>
      <p:pic>
        <p:nvPicPr>
          <p:cNvPr id="314" name="Picture 313"/>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65663" y="4740281"/>
            <a:ext cx="1577459" cy="451147"/>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3"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sp>
        <p:nvSpPr>
          <p:cNvPr id="2" name="Text Placeholder 1"/>
          <p:cNvSpPr>
            <a:spLocks noGrp="1"/>
          </p:cNvSpPr>
          <p:nvPr>
            <p:ph type="body" sz="quarter" idx="10"/>
          </p:nvPr>
        </p:nvSpPr>
        <p:spPr>
          <a:xfrm>
            <a:off x="1" y="4378"/>
            <a:ext cx="2933590" cy="1231324"/>
          </a:xfrm>
        </p:spPr>
        <p:txBody>
          <a:bodyPr>
            <a:noAutofit/>
          </a:bodyPr>
          <a:lstStyle/>
          <a:p>
            <a:r>
              <a:rPr lang="de-DE" spc="-196">
                <a:solidFill>
                  <a:schemeClr val="bg1"/>
                </a:solidFill>
              </a:rPr>
              <a:t>Microsoft</a:t>
            </a:r>
            <a:br>
              <a:rPr lang="de-DE">
                <a:solidFill>
                  <a:schemeClr val="bg1"/>
                </a:solidFill>
              </a:rPr>
            </a:br>
            <a:r>
              <a:rPr lang="de-DE">
                <a:solidFill>
                  <a:schemeClr val="bg1"/>
                </a:solidFill>
              </a:rPr>
              <a:t>DevOps solution</a:t>
            </a:r>
            <a:endParaRPr lang="en-US">
              <a:solidFill>
                <a:schemeClr val="bg1"/>
              </a:solidFill>
            </a:endParaRPr>
          </a:p>
        </p:txBody>
      </p:sp>
      <p:pic>
        <p:nvPicPr>
          <p:cNvPr id="292" name="Picture 29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pic>
        <p:nvPicPr>
          <p:cNvPr id="130" name="Picture 12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428720" y="4176021"/>
            <a:ext cx="1444341" cy="448457"/>
          </a:xfrm>
          <a:prstGeom prst="rect">
            <a:avLst/>
          </a:prstGeom>
        </p:spPr>
      </p:pic>
      <p:pic>
        <p:nvPicPr>
          <p:cNvPr id="131" name="Picture 13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0428720" y="4590877"/>
            <a:ext cx="1577459" cy="451147"/>
          </a:xfrm>
          <a:prstGeom prst="rect">
            <a:avLst/>
          </a:prstGeom>
        </p:spPr>
      </p:pic>
    </p:spTree>
    <p:extLst>
      <p:ext uri="{BB962C8B-B14F-4D97-AF65-F5344CB8AC3E}">
        <p14:creationId xmlns:p14="http://schemas.microsoft.com/office/powerpoint/2010/main" val="1251840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3096989"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2" name="Rectangle 17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77" name="Picture 17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pic>
        <p:nvPicPr>
          <p:cNvPr id="179" name="Picture 17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67" name="Rectangle 166"/>
          <p:cNvSpPr/>
          <p:nvPr/>
        </p:nvSpPr>
        <p:spPr>
          <a:xfrm>
            <a:off x="15089" y="1780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319234"/>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7721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88158"/>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50289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215649"/>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 name="Text Placeholder 1"/>
          <p:cNvSpPr>
            <a:spLocks noGrp="1"/>
          </p:cNvSpPr>
          <p:nvPr>
            <p:ph type="body" sz="quarter" idx="10"/>
          </p:nvPr>
        </p:nvSpPr>
        <p:spPr>
          <a:xfrm>
            <a:off x="9081" y="-233932"/>
            <a:ext cx="12192000" cy="1232898"/>
          </a:xfrm>
        </p:spPr>
        <p:txBody>
          <a:bodyPr>
            <a:noAutofit/>
          </a:bodyPr>
          <a:lstStyle/>
          <a:p>
            <a:r>
              <a:rPr lang="de-DE">
                <a:solidFill>
                  <a:schemeClr val="bg1"/>
                </a:solidFill>
              </a:rPr>
              <a:t>OSS</a:t>
            </a:r>
            <a:br>
              <a:rPr lang="de-DE">
                <a:solidFill>
                  <a:schemeClr val="bg1"/>
                </a:solidFill>
              </a:rPr>
            </a:br>
            <a:r>
              <a:rPr lang="de-DE">
                <a:solidFill>
                  <a:schemeClr val="bg1"/>
                </a:solidFill>
              </a:rPr>
              <a:t>DevOps </a:t>
            </a:r>
          </a:p>
          <a:p>
            <a:r>
              <a:rPr lang="de-DE">
                <a:solidFill>
                  <a:schemeClr val="bg1"/>
                </a:solidFill>
              </a:rPr>
              <a:t>Solutions</a:t>
            </a:r>
          </a:p>
          <a:p>
            <a:endParaRPr lang="en-US">
              <a:solidFill>
                <a:schemeClr val="bg1"/>
              </a:solidFill>
            </a:endParaRPr>
          </a:p>
        </p:txBody>
      </p:sp>
      <p:pic>
        <p:nvPicPr>
          <p:cNvPr id="132" name="Picture 131"/>
          <p:cNvPicPr>
            <a:picLocks noChangeAspect="1"/>
          </p:cNvPicPr>
          <p:nvPr/>
        </p:nvPicPr>
        <p:blipFill>
          <a:blip r:embed="rId7" cstate="email">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40366" y="4780107"/>
            <a:ext cx="1110149" cy="292339"/>
          </a:xfrm>
          <a:prstGeom prst="rect">
            <a:avLst/>
          </a:prstGeom>
        </p:spPr>
      </p:pic>
      <p:pic>
        <p:nvPicPr>
          <p:cNvPr id="133" name="Picture 132"/>
          <p:cNvPicPr>
            <a:picLocks noChangeAspect="1"/>
          </p:cNvPicPr>
          <p:nvPr/>
        </p:nvPicPr>
        <p:blipFill>
          <a:blip r:embed="rId8"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40366" y="4421541"/>
            <a:ext cx="1254981" cy="268445"/>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51150" y="2740810"/>
            <a:ext cx="1167256" cy="625864"/>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213733" y="2914073"/>
            <a:ext cx="834744" cy="321054"/>
          </a:xfrm>
          <a:prstGeom prst="rect">
            <a:avLst/>
          </a:prstGeom>
        </p:spPr>
      </p:pic>
      <p:pic>
        <p:nvPicPr>
          <p:cNvPr id="137" name="Picture 136"/>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4124871" y="3225466"/>
            <a:ext cx="1035600" cy="376582"/>
          </a:xfrm>
          <a:prstGeom prst="rect">
            <a:avLst/>
          </a:prstGeom>
        </p:spPr>
      </p:pic>
      <p:pic>
        <p:nvPicPr>
          <p:cNvPr id="138" name="Picture 137"/>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247798" y="3625388"/>
            <a:ext cx="962208" cy="293727"/>
          </a:xfrm>
          <a:prstGeom prst="rect">
            <a:avLst/>
          </a:prstGeom>
        </p:spPr>
      </p:pic>
      <p:pic>
        <p:nvPicPr>
          <p:cNvPr id="139" name="Picture 13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93601" y="3951340"/>
            <a:ext cx="1185268" cy="363795"/>
          </a:xfrm>
          <a:prstGeom prst="rect">
            <a:avLst/>
          </a:prstGeom>
        </p:spPr>
      </p:pic>
      <p:grpSp>
        <p:nvGrpSpPr>
          <p:cNvPr id="140" name="Group 139"/>
          <p:cNvGrpSpPr/>
          <p:nvPr/>
        </p:nvGrpSpPr>
        <p:grpSpPr>
          <a:xfrm>
            <a:off x="4097716" y="4844402"/>
            <a:ext cx="1101869" cy="739885"/>
            <a:chOff x="4728517" y="4845638"/>
            <a:chExt cx="1123964" cy="754721"/>
          </a:xfrm>
        </p:grpSpPr>
        <p:pic>
          <p:nvPicPr>
            <p:cNvPr id="141" name="Picture 140"/>
            <p:cNvPicPr>
              <a:picLocks noChangeAspect="1"/>
            </p:cNvPicPr>
            <p:nvPr/>
          </p:nvPicPr>
          <p:blipFill rotWithShape="1">
            <a:blip r:embed="rId15"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846861" y="4845638"/>
              <a:ext cx="899620" cy="346007"/>
            </a:xfrm>
            <a:prstGeom prst="rect">
              <a:avLst/>
            </a:prstGeom>
          </p:spPr>
        </p:pic>
        <p:pic>
          <p:nvPicPr>
            <p:cNvPr id="142" name="Picture 141"/>
            <p:cNvPicPr>
              <a:picLocks noChangeAspect="1"/>
            </p:cNvPicPr>
            <p:nvPr/>
          </p:nvPicPr>
          <p:blipFill>
            <a:blip r:embed="rId16" cstate="email">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44" name="Rectangle 4"/>
          <p:cNvSpPr/>
          <p:nvPr/>
        </p:nvSpPr>
        <p:spPr bwMode="gray">
          <a:xfrm>
            <a:off x="7188154" y="285708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7"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82931"/>
            <a:ext cx="627890" cy="627890"/>
          </a:xfrm>
          <a:prstGeom prst="rect">
            <a:avLst/>
          </a:prstGeom>
        </p:spPr>
      </p:pic>
      <p:pic>
        <p:nvPicPr>
          <p:cNvPr id="146" name="Picture 145"/>
          <p:cNvPicPr>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7978472" y="3302689"/>
            <a:ext cx="485049" cy="476637"/>
          </a:xfrm>
          <a:prstGeom prst="rect">
            <a:avLst/>
          </a:prstGeom>
        </p:spPr>
      </p:pic>
      <p:sp>
        <p:nvSpPr>
          <p:cNvPr id="147" name="Rectangle 4"/>
          <p:cNvSpPr/>
          <p:nvPr/>
        </p:nvSpPr>
        <p:spPr bwMode="gray">
          <a:xfrm>
            <a:off x="7188154" y="395580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7300658" y="4231289"/>
            <a:ext cx="834744" cy="321054"/>
          </a:xfrm>
          <a:prstGeom prst="rect">
            <a:avLst/>
          </a:prstGeom>
        </p:spPr>
      </p:pic>
      <p:pic>
        <p:nvPicPr>
          <p:cNvPr id="149" name="Picture 148"/>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7211796" y="4520330"/>
            <a:ext cx="1035600" cy="376582"/>
          </a:xfrm>
          <a:prstGeom prst="rect">
            <a:avLst/>
          </a:prstGeom>
        </p:spPr>
      </p:pic>
      <p:pic>
        <p:nvPicPr>
          <p:cNvPr id="150" name="Picture 14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94625" y="4898350"/>
            <a:ext cx="962208" cy="293727"/>
          </a:xfrm>
          <a:prstGeom prst="rect">
            <a:avLst/>
          </a:prstGeom>
        </p:spPr>
      </p:pic>
      <p:pic>
        <p:nvPicPr>
          <p:cNvPr id="151" name="Picture 15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240427" y="5193408"/>
            <a:ext cx="1185268" cy="363795"/>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pic>
        <p:nvPicPr>
          <p:cNvPr id="154" name="Picture 153"/>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301729" y="5584286"/>
            <a:ext cx="1074714" cy="295188"/>
          </a:xfrm>
          <a:prstGeom prst="rect">
            <a:avLst/>
          </a:prstGeom>
        </p:spPr>
      </p:pic>
      <p:pic>
        <p:nvPicPr>
          <p:cNvPr id="165" name="Picture 164"/>
          <p:cNvPicPr>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10458612" y="3501825"/>
            <a:ext cx="1240043" cy="930032"/>
          </a:xfrm>
          <a:prstGeom prst="rect">
            <a:avLst/>
          </a:prstGeom>
        </p:spPr>
      </p:pic>
      <p:pic>
        <p:nvPicPr>
          <p:cNvPr id="166" name="Picture 165"/>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0503422" y="3902896"/>
            <a:ext cx="1195233" cy="1042745"/>
          </a:xfrm>
          <a:prstGeom prst="rect">
            <a:avLst/>
          </a:prstGeom>
        </p:spPr>
      </p:pic>
      <p:pic>
        <p:nvPicPr>
          <p:cNvPr id="161" name="Picture 160"/>
          <p:cNvPicPr>
            <a:picLocks noChangeAspect="1"/>
          </p:cNvPicPr>
          <p:nvPr/>
        </p:nvPicPr>
        <p:blipFill rotWithShape="1">
          <a:blip r:embed="rId22"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pic>
        <p:nvPicPr>
          <p:cNvPr id="292" name="Picture 291"/>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spTree>
    <p:extLst>
      <p:ext uri="{BB962C8B-B14F-4D97-AF65-F5344CB8AC3E}">
        <p14:creationId xmlns:p14="http://schemas.microsoft.com/office/powerpoint/2010/main" val="2139588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A6395BD-0F9A-49D0-AEBD-5B8E6803E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Toyota Finance</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2532746760"/>
      </p:ext>
    </p:extLst>
  </p:cSld>
  <p:clrMapOvr>
    <a:masterClrMapping/>
  </p:clrMapOvr>
  <p:transition spd="slow" advClick="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7C675-78A6-47AF-AE77-E290F5AFC18A}"/>
              </a:ext>
            </a:extLst>
          </p:cNvPr>
          <p:cNvSpPr/>
          <p:nvPr/>
        </p:nvSpPr>
        <p:spPr>
          <a:xfrm>
            <a:off x="0" y="0"/>
            <a:ext cx="3672834" cy="6858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4176FA12-E399-41B7-B34C-CFA33C312A03}"/>
              </a:ext>
            </a:extLst>
          </p:cNvPr>
          <p:cNvSpPr txBox="1"/>
          <p:nvPr/>
        </p:nvSpPr>
        <p:spPr>
          <a:xfrm>
            <a:off x="3944637" y="1231311"/>
            <a:ext cx="7942563" cy="642933"/>
          </a:xfrm>
          <a:prstGeom prst="rect">
            <a:avLst/>
          </a:prstGeom>
          <a:noFill/>
        </p:spPr>
        <p:txBody>
          <a:bodyPr wrap="square" lIns="0" tIns="0" rIns="0" bIns="0" rtlCol="0" anchor="t">
            <a:spAutoFit/>
          </a:bodyPr>
          <a:lstStyle/>
          <a:p>
            <a:pPr defTabSz="1219170">
              <a:lnSpc>
                <a:spcPct val="110000"/>
              </a:lnSpc>
            </a:pPr>
            <a:r>
              <a:rPr lang="en-US" sz="1300" b="1" dirty="0">
                <a:solidFill>
                  <a:srgbClr val="262626"/>
                </a:solidFill>
                <a:latin typeface="Segoe UI Semibold" panose="020B0702040204020203" pitchFamily="34" charset="0"/>
                <a:cs typeface="Segoe UI Semibold" panose="020B0702040204020203" pitchFamily="34" charset="0"/>
              </a:rPr>
              <a:t>“By serving as a platform for multifunctional assets, Microsoft Azure has enabled us to develop a solution that is authentic and highly flexible, with the agility purposed to drive applications required to perform core business operations.” – Richard Parhusip, Commercial Director, BCS Technology</a:t>
            </a:r>
          </a:p>
        </p:txBody>
      </p:sp>
      <p:sp>
        <p:nvSpPr>
          <p:cNvPr id="14" name="TextBox 13">
            <a:extLst>
              <a:ext uri="{FF2B5EF4-FFF2-40B4-BE49-F238E27FC236}">
                <a16:creationId xmlns:a16="http://schemas.microsoft.com/office/drawing/2014/main" id="{2663E595-AA0E-47DF-8E75-3727046EA2FB}"/>
              </a:ext>
            </a:extLst>
          </p:cNvPr>
          <p:cNvSpPr txBox="1"/>
          <p:nvPr/>
        </p:nvSpPr>
        <p:spPr>
          <a:xfrm>
            <a:off x="3923064" y="177801"/>
            <a:ext cx="7918189" cy="902683"/>
          </a:xfrm>
          <a:prstGeom prst="rect">
            <a:avLst/>
          </a:prstGeom>
          <a:noFill/>
        </p:spPr>
        <p:txBody>
          <a:bodyPr wrap="square" lIns="0" tIns="0" rIns="0" bIns="0" rtlCol="0">
            <a:spAutoFit/>
          </a:bodyPr>
          <a:lstStyle/>
          <a:p>
            <a:pPr defTabSz="1219170"/>
            <a:r>
              <a:rPr lang="en-US" sz="2933" dirty="0">
                <a:solidFill>
                  <a:srgbClr val="0078D4"/>
                </a:solidFill>
                <a:latin typeface="Segoe UI Semibold" panose="020B0702040204020203" pitchFamily="34" charset="0"/>
                <a:cs typeface="Segoe UI Semibold" panose="020B0702040204020203" pitchFamily="34" charset="0"/>
              </a:rPr>
              <a:t>Microsoft Azure services drive advancement</a:t>
            </a:r>
            <a:br>
              <a:rPr lang="en-US" sz="2933" dirty="0">
                <a:solidFill>
                  <a:srgbClr val="0078D4"/>
                </a:solidFill>
                <a:latin typeface="Segoe UI Semibold" panose="020B0702040204020203" pitchFamily="34" charset="0"/>
                <a:cs typeface="Segoe UI Semibold" panose="020B0702040204020203" pitchFamily="34" charset="0"/>
              </a:rPr>
            </a:br>
            <a:r>
              <a:rPr lang="en-US" sz="2933" dirty="0">
                <a:solidFill>
                  <a:srgbClr val="0078D4"/>
                </a:solidFill>
                <a:latin typeface="Segoe UI Semibold" panose="020B0702040204020203" pitchFamily="34" charset="0"/>
                <a:cs typeface="Segoe UI Semibold" panose="020B0702040204020203" pitchFamily="34" charset="0"/>
              </a:rPr>
              <a:t>in loans origination system for Toyota Finance</a:t>
            </a:r>
          </a:p>
        </p:txBody>
      </p:sp>
      <p:sp>
        <p:nvSpPr>
          <p:cNvPr id="15" name="TextBox 14">
            <a:extLst>
              <a:ext uri="{FF2B5EF4-FFF2-40B4-BE49-F238E27FC236}">
                <a16:creationId xmlns:a16="http://schemas.microsoft.com/office/drawing/2014/main" id="{37F38EB5-6EEC-48E8-AA0E-12AB3389E14D}"/>
              </a:ext>
            </a:extLst>
          </p:cNvPr>
          <p:cNvSpPr txBox="1"/>
          <p:nvPr/>
        </p:nvSpPr>
        <p:spPr>
          <a:xfrm>
            <a:off x="3923064" y="2079839"/>
            <a:ext cx="7988509" cy="1140890"/>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SITUATION	</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Toyota Finance wanted to replace its aging loans origination system with one that would enable dynamic loans calculation based on an analytical model. The new system would be used by all the car franchises. BCS was called on to provide a solution to “productionize” R models developed through machine learning algorithms to drive the company’s core business. The solution had to always be available and scalable based on dealer growth.</a:t>
            </a:r>
          </a:p>
        </p:txBody>
      </p:sp>
      <p:sp>
        <p:nvSpPr>
          <p:cNvPr id="16" name="TextBox 15">
            <a:extLst>
              <a:ext uri="{FF2B5EF4-FFF2-40B4-BE49-F238E27FC236}">
                <a16:creationId xmlns:a16="http://schemas.microsoft.com/office/drawing/2014/main" id="{A2F2AA93-6CAD-4F18-B2D8-752CFA96D3FD}"/>
              </a:ext>
            </a:extLst>
          </p:cNvPr>
          <p:cNvSpPr txBox="1"/>
          <p:nvPr/>
        </p:nvSpPr>
        <p:spPr>
          <a:xfrm>
            <a:off x="3898691" y="3386485"/>
            <a:ext cx="7769434" cy="1859483"/>
          </a:xfrm>
          <a:prstGeom prst="rect">
            <a:avLst/>
          </a:prstGeom>
          <a:noFill/>
        </p:spPr>
        <p:txBody>
          <a:bodyPr wrap="square" lIns="0" tIns="0" rIns="0" bIns="0" rtlCol="0" anchor="t">
            <a:spAutoFit/>
          </a:bodyPr>
          <a:lstStyle/>
          <a:p>
            <a:pPr marL="227965" indent="-227965" defTabSz="1219170">
              <a:lnSpc>
                <a:spcPct val="110000"/>
              </a:lnSpc>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SOLUTION</a:t>
            </a:r>
            <a:endParaRPr lang="en-US" dirty="0">
              <a:solidFill>
                <a:srgbClr val="0078D4"/>
              </a:solidFill>
              <a:latin typeface="Segoe UI Semibold" panose="020B0702040204020203" pitchFamily="34" charset="0"/>
              <a:cs typeface="Segoe UI Semibold" panose="020B0702040204020203" pitchFamily="34" charset="0"/>
            </a:endParaRP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BCS followed strategies involving microservices, DevOps, cross-regional durability, scalability, achieving zero downtime and fully automated whole environment provisioning to achieve an advanced loans origination system that would cater to Toyota Finance’s needs. By utilizing Microsoft Azure Application Gateway and Azure Traffic Manager, used by 500+ dealers, BCS was able to deploy its solution to production and roll out to 3,000 agents nationwide in Australia while operating with no downtime, even when the entire datacenter goes offline.</a:t>
            </a: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Through Azure DevOps and adhering to CI/CD ( Continuous Integration / Continuous Delivery), BCS completely automated the TFS Loans originating system</a:t>
            </a:r>
          </a:p>
        </p:txBody>
      </p:sp>
      <p:sp>
        <p:nvSpPr>
          <p:cNvPr id="17" name="TextBox 16">
            <a:extLst>
              <a:ext uri="{FF2B5EF4-FFF2-40B4-BE49-F238E27FC236}">
                <a16:creationId xmlns:a16="http://schemas.microsoft.com/office/drawing/2014/main" id="{8D276E8B-DB72-4C94-9FE3-C3C5F6398E2E}"/>
              </a:ext>
            </a:extLst>
          </p:cNvPr>
          <p:cNvSpPr txBox="1"/>
          <p:nvPr/>
        </p:nvSpPr>
        <p:spPr>
          <a:xfrm>
            <a:off x="3905473" y="5245968"/>
            <a:ext cx="7988509" cy="1549207"/>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BENEFITS</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Architecture provision for Self-healing apps and comprehensive use for proactive alerts that allow for little to no active monitoring required.</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Azure Application Gateway significantly reduced costs as compared to using API management while performing the same required output.</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Scalable application with Zero Downtime during deployments.</a:t>
            </a:r>
          </a:p>
        </p:txBody>
      </p:sp>
      <p:sp>
        <p:nvSpPr>
          <p:cNvPr id="19" name="TextBox 18">
            <a:extLst>
              <a:ext uri="{FF2B5EF4-FFF2-40B4-BE49-F238E27FC236}">
                <a16:creationId xmlns:a16="http://schemas.microsoft.com/office/drawing/2014/main" id="{3D653654-E233-4CA4-AA93-83A0A6C05B12}"/>
              </a:ext>
            </a:extLst>
          </p:cNvPr>
          <p:cNvSpPr txBox="1"/>
          <p:nvPr/>
        </p:nvSpPr>
        <p:spPr>
          <a:xfrm>
            <a:off x="304801" y="1879974"/>
            <a:ext cx="3132267" cy="4303679"/>
          </a:xfrm>
          <a:prstGeom prst="rect">
            <a:avLst/>
          </a:prstGeom>
          <a:noFill/>
        </p:spPr>
        <p:txBody>
          <a:bodyPr wrap="square" lIns="0" tIns="0" rIns="0" bIns="0" rtlCol="0" anchor="t">
            <a:spAutoFit/>
          </a:bodyPr>
          <a:lstStyle/>
          <a:p>
            <a:pPr defTabSz="1219170"/>
            <a:r>
              <a:rPr lang="en-US" sz="1330" b="1" dirty="0">
                <a:solidFill>
                  <a:prstClr val="white"/>
                </a:solidFill>
                <a:latin typeface="Segoe UI" panose="020B0502040204020203" pitchFamily="34" charset="0"/>
                <a:cs typeface="Segoe UI" panose="020B0502040204020203" pitchFamily="34" charset="0"/>
              </a:rPr>
              <a:t>MICROSOFT AZURE PARTNER</a:t>
            </a:r>
            <a:r>
              <a:rPr lang="en-US" sz="1330" dirty="0">
                <a:solidFill>
                  <a:prstClr val="white"/>
                </a:solidFill>
                <a:latin typeface="Segoe UI" panose="020B0502040204020203" pitchFamily="34" charset="0"/>
                <a:cs typeface="Segoe UI" panose="020B0502040204020203" pitchFamily="34" charset="0"/>
              </a:rPr>
              <a:t>:</a:t>
            </a:r>
            <a:endParaRPr lang="en-US" sz="1330" dirty="0"/>
          </a:p>
          <a:p>
            <a:pPr defTabSz="1219170"/>
            <a:r>
              <a:rPr lang="en-US" sz="1733" dirty="0">
                <a:solidFill>
                  <a:prstClr val="white"/>
                </a:solidFill>
                <a:latin typeface="Segoe UI" panose="020B0502040204020203" pitchFamily="34" charset="0"/>
                <a:cs typeface="Segoe UI" panose="020B0502040204020203" pitchFamily="34" charset="0"/>
              </a:rPr>
              <a:t>BCS Technology International Pty. Ltd.</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WEB SITE</a:t>
            </a:r>
            <a:r>
              <a:rPr lang="en-US" sz="1330" dirty="0">
                <a:solidFill>
                  <a:schemeClr val="bg1"/>
                </a:solidFill>
                <a:latin typeface="Segoe UI" panose="020B0502040204020203" pitchFamily="34" charset="0"/>
                <a:cs typeface="Segoe UI" panose="020B0502040204020203" pitchFamily="34" charset="0"/>
              </a:rPr>
              <a:t>:</a:t>
            </a:r>
            <a:r>
              <a:rPr lang="en-US" sz="1300" dirty="0">
                <a:solidFill>
                  <a:schemeClr val="bg1"/>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www.bcstechnology.com.au</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MARKETPLACE</a:t>
            </a:r>
            <a:r>
              <a:rPr lang="en-US" sz="1330" dirty="0">
                <a:solidFill>
                  <a:prstClr val="white"/>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https://aka.ms/AA3tx64</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LOCATION</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Sydney, Australia</a:t>
            </a: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ORG SIZE</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300 employees</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PARTNER PROFILE</a:t>
            </a:r>
            <a:r>
              <a:rPr lang="en-US" sz="1330" dirty="0">
                <a:solidFill>
                  <a:prstClr val="white"/>
                </a:solidFill>
                <a:latin typeface="Segoe UI" panose="020B0502040204020203" pitchFamily="34" charset="0"/>
                <a:cs typeface="Segoe UI" panose="020B0502040204020203" pitchFamily="34" charset="0"/>
              </a:rPr>
              <a:t>:</a:t>
            </a:r>
          </a:p>
          <a:p>
            <a:pPr defTabSz="1219170">
              <a:lnSpc>
                <a:spcPct val="120000"/>
              </a:lnSpc>
            </a:pPr>
            <a:r>
              <a:rPr lang="en-US" sz="1200" dirty="0">
                <a:solidFill>
                  <a:prstClr val="white"/>
                </a:solidFill>
                <a:latin typeface="Segoe UI" panose="020B0502040204020203" pitchFamily="34" charset="0"/>
                <a:cs typeface="Segoe UI" panose="020B0502040204020203" pitchFamily="34" charset="0"/>
              </a:rPr>
              <a:t>BCS Technology is an award-winning global IT professional services company headquartered in Australia, with offices in India, Singapore, the Philippines, Canada, Jakarta, and Mexico. With more than 17 years of experience, BCS has a strong foundation in consulting, software development, project management, business intelligence, ERP, and UI design.</a:t>
            </a:r>
          </a:p>
        </p:txBody>
      </p:sp>
      <p:pic>
        <p:nvPicPr>
          <p:cNvPr id="13" name="Picture 12">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132" y="724071"/>
            <a:ext cx="1194781" cy="896086"/>
          </a:xfrm>
          <a:prstGeom prst="rect">
            <a:avLst/>
          </a:prstGeom>
        </p:spPr>
      </p:pic>
    </p:spTree>
    <p:extLst>
      <p:ext uri="{BB962C8B-B14F-4D97-AF65-F5344CB8AC3E}">
        <p14:creationId xmlns:p14="http://schemas.microsoft.com/office/powerpoint/2010/main" val="305982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C8D7FC-3CED-4075-A0A6-7ADF9368A5D8}"/>
              </a:ext>
            </a:extLst>
          </p:cNvPr>
          <p:cNvSpPr>
            <a:spLocks noGrp="1"/>
          </p:cNvSpPr>
          <p:nvPr>
            <p:ph type="body" sz="quarter" idx="10"/>
          </p:nvPr>
        </p:nvSpPr>
        <p:spPr/>
        <p:txBody>
          <a:bodyPr/>
          <a:lstStyle/>
          <a:p>
            <a:r>
              <a:rPr lang="en-AU" dirty="0"/>
              <a:t>How to DevOps?</a:t>
            </a:r>
          </a:p>
        </p:txBody>
      </p:sp>
      <p:pic>
        <p:nvPicPr>
          <p:cNvPr id="5" name="Picture 4">
            <a:extLst>
              <a:ext uri="{FF2B5EF4-FFF2-40B4-BE49-F238E27FC236}">
                <a16:creationId xmlns:a16="http://schemas.microsoft.com/office/drawing/2014/main" id="{3872E3F8-71EB-40A8-A292-40635B5435C0}"/>
              </a:ext>
            </a:extLst>
          </p:cNvPr>
          <p:cNvPicPr>
            <a:picLocks noChangeAspect="1"/>
          </p:cNvPicPr>
          <p:nvPr/>
        </p:nvPicPr>
        <p:blipFill>
          <a:blip r:embed="rId2"/>
          <a:stretch>
            <a:fillRect/>
          </a:stretch>
        </p:blipFill>
        <p:spPr>
          <a:xfrm>
            <a:off x="2078182" y="1243015"/>
            <a:ext cx="8320790" cy="5509617"/>
          </a:xfrm>
          <a:prstGeom prst="rect">
            <a:avLst/>
          </a:prstGeom>
        </p:spPr>
      </p:pic>
      <p:pic>
        <p:nvPicPr>
          <p:cNvPr id="4" name="Picture 3">
            <a:extLst>
              <a:ext uri="{FF2B5EF4-FFF2-40B4-BE49-F238E27FC236}">
                <a16:creationId xmlns:a16="http://schemas.microsoft.com/office/drawing/2014/main" id="{7B321949-D54F-4B1B-98BD-9D26CB29F8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3978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26905-F72A-455D-A060-552A08049241}"/>
              </a:ext>
            </a:extLst>
          </p:cNvPr>
          <p:cNvPicPr>
            <a:picLocks noChangeAspect="1"/>
          </p:cNvPicPr>
          <p:nvPr/>
        </p:nvPicPr>
        <p:blipFill>
          <a:blip r:embed="rId2"/>
          <a:stretch>
            <a:fillRect/>
          </a:stretch>
        </p:blipFill>
        <p:spPr>
          <a:xfrm>
            <a:off x="4192386" y="-70485"/>
            <a:ext cx="7620000" cy="3829050"/>
          </a:xfrm>
          <a:prstGeom prst="rect">
            <a:avLst/>
          </a:prstGeom>
        </p:spPr>
      </p:pic>
      <p:sp>
        <p:nvSpPr>
          <p:cNvPr id="5" name="TextBox 4">
            <a:extLst>
              <a:ext uri="{FF2B5EF4-FFF2-40B4-BE49-F238E27FC236}">
                <a16:creationId xmlns:a16="http://schemas.microsoft.com/office/drawing/2014/main" id="{3DC17F0A-6746-4D81-B0D7-FAAC1B421A84}"/>
              </a:ext>
            </a:extLst>
          </p:cNvPr>
          <p:cNvSpPr txBox="1"/>
          <p:nvPr/>
        </p:nvSpPr>
        <p:spPr>
          <a:xfrm>
            <a:off x="626225" y="4594167"/>
            <a:ext cx="4158959" cy="769441"/>
          </a:xfrm>
          <a:prstGeom prst="rect">
            <a:avLst/>
          </a:prstGeom>
          <a:noFill/>
        </p:spPr>
        <p:txBody>
          <a:bodyPr wrap="none" rtlCol="0">
            <a:spAutoFit/>
          </a:bodyPr>
          <a:lstStyle/>
          <a:p>
            <a:r>
              <a:rPr lang="en-AU" sz="4400" b="1" dirty="0"/>
              <a:t>What is DevOps?</a:t>
            </a:r>
          </a:p>
        </p:txBody>
      </p:sp>
    </p:spTree>
    <p:extLst>
      <p:ext uri="{BB962C8B-B14F-4D97-AF65-F5344CB8AC3E}">
        <p14:creationId xmlns:p14="http://schemas.microsoft.com/office/powerpoint/2010/main" val="3170482241"/>
      </p:ext>
    </p:extLst>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E86D7-5E40-4796-8329-2BFCBC282B57}"/>
              </a:ext>
            </a:extLst>
          </p:cNvPr>
          <p:cNvSpPr>
            <a:spLocks noGrp="1"/>
          </p:cNvSpPr>
          <p:nvPr>
            <p:ph type="body" sz="quarter" idx="10"/>
          </p:nvPr>
        </p:nvSpPr>
        <p:spPr/>
        <p:txBody>
          <a:bodyPr/>
          <a:lstStyle/>
          <a:p>
            <a:r>
              <a:rPr lang="en-AU" dirty="0"/>
              <a:t>Keep in mind</a:t>
            </a:r>
          </a:p>
        </p:txBody>
      </p:sp>
      <p:sp>
        <p:nvSpPr>
          <p:cNvPr id="4" name="Text Placeholder 3">
            <a:extLst>
              <a:ext uri="{FF2B5EF4-FFF2-40B4-BE49-F238E27FC236}">
                <a16:creationId xmlns:a16="http://schemas.microsoft.com/office/drawing/2014/main" id="{BF599DDA-A59B-456C-A293-DA068CFA5A5D}"/>
              </a:ext>
            </a:extLst>
          </p:cNvPr>
          <p:cNvSpPr>
            <a:spLocks noGrp="1"/>
          </p:cNvSpPr>
          <p:nvPr>
            <p:ph type="body" sz="quarter" idx="12"/>
          </p:nvPr>
        </p:nvSpPr>
        <p:spPr/>
        <p:txBody>
          <a:bodyPr/>
          <a:lstStyle/>
          <a:p>
            <a:r>
              <a:rPr lang="en-AU" dirty="0"/>
              <a:t>Start small</a:t>
            </a:r>
          </a:p>
          <a:p>
            <a:r>
              <a:rPr lang="en-AU" dirty="0"/>
              <a:t>Think of the process, not the tools</a:t>
            </a:r>
          </a:p>
          <a:p>
            <a:r>
              <a:rPr lang="en-AU" dirty="0"/>
              <a:t>Store everything in </a:t>
            </a:r>
            <a:r>
              <a:rPr lang="en-AU" dirty="0" err="1"/>
              <a:t>github</a:t>
            </a:r>
            <a:r>
              <a:rPr lang="en-AU" dirty="0"/>
              <a:t> (or your choice of </a:t>
            </a:r>
            <a:r>
              <a:rPr lang="en-AU" dirty="0" err="1"/>
              <a:t>scc</a:t>
            </a:r>
            <a:r>
              <a:rPr lang="en-AU" dirty="0"/>
              <a:t>)</a:t>
            </a:r>
          </a:p>
          <a:p>
            <a:r>
              <a:rPr lang="en-AU" dirty="0"/>
              <a:t>Have a staging environment and smoke test the hell out of it (automated if possible)</a:t>
            </a:r>
          </a:p>
          <a:p>
            <a:r>
              <a:rPr lang="en-AU" dirty="0"/>
              <a:t>Do frequent deployments to prod (every sprint if possible, more frequent with multiple teams)</a:t>
            </a:r>
          </a:p>
          <a:p>
            <a:r>
              <a:rPr lang="en-AU" dirty="0"/>
              <a:t>Automate the infrastructure too if possible  (IAC)</a:t>
            </a:r>
          </a:p>
          <a:p>
            <a:r>
              <a:rPr lang="en-AU" dirty="0"/>
              <a:t>Obviously, automate the deployment</a:t>
            </a:r>
          </a:p>
          <a:p>
            <a:endParaRPr lang="en-AU" dirty="0"/>
          </a:p>
        </p:txBody>
      </p:sp>
      <p:pic>
        <p:nvPicPr>
          <p:cNvPr id="5" name="Picture 4">
            <a:extLst>
              <a:ext uri="{FF2B5EF4-FFF2-40B4-BE49-F238E27FC236}">
                <a16:creationId xmlns:a16="http://schemas.microsoft.com/office/drawing/2014/main" id="{C04B2ADB-6671-46D3-ADFA-9A33C62458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29423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385E1-DC89-45C7-8A07-CB1FAD95B974}"/>
              </a:ext>
            </a:extLst>
          </p:cNvPr>
          <p:cNvPicPr>
            <a:picLocks noChangeAspect="1"/>
          </p:cNvPicPr>
          <p:nvPr/>
        </p:nvPicPr>
        <p:blipFill>
          <a:blip r:embed="rId2"/>
          <a:stretch>
            <a:fillRect/>
          </a:stretch>
        </p:blipFill>
        <p:spPr>
          <a:xfrm>
            <a:off x="1666262" y="0"/>
            <a:ext cx="8859476" cy="6858000"/>
          </a:xfrm>
          <a:prstGeom prst="rect">
            <a:avLst/>
          </a:prstGeom>
        </p:spPr>
      </p:pic>
      <p:pic>
        <p:nvPicPr>
          <p:cNvPr id="6" name="Picture 5">
            <a:extLst>
              <a:ext uri="{FF2B5EF4-FFF2-40B4-BE49-F238E27FC236}">
                <a16:creationId xmlns:a16="http://schemas.microsoft.com/office/drawing/2014/main" id="{A2B6EED1-B73D-418B-B872-4314483143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6916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3ECA5-590D-4483-9585-A202844AA861}"/>
              </a:ext>
            </a:extLst>
          </p:cNvPr>
          <p:cNvPicPr>
            <a:picLocks noChangeAspect="1"/>
          </p:cNvPicPr>
          <p:nvPr/>
        </p:nvPicPr>
        <p:blipFill>
          <a:blip r:embed="rId2"/>
          <a:stretch>
            <a:fillRect/>
          </a:stretch>
        </p:blipFill>
        <p:spPr>
          <a:xfrm>
            <a:off x="1567533" y="0"/>
            <a:ext cx="9056934" cy="6858000"/>
          </a:xfrm>
          <a:prstGeom prst="rect">
            <a:avLst/>
          </a:prstGeom>
        </p:spPr>
      </p:pic>
      <p:pic>
        <p:nvPicPr>
          <p:cNvPr id="6" name="Picture 5">
            <a:extLst>
              <a:ext uri="{FF2B5EF4-FFF2-40B4-BE49-F238E27FC236}">
                <a16:creationId xmlns:a16="http://schemas.microsoft.com/office/drawing/2014/main" id="{AB64F26E-4E9C-46D7-A77D-3042306C54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968824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573FC-7FD5-45C1-B595-AB2E767ACDE9}"/>
              </a:ext>
            </a:extLst>
          </p:cNvPr>
          <p:cNvPicPr>
            <a:picLocks noChangeAspect="1"/>
          </p:cNvPicPr>
          <p:nvPr/>
        </p:nvPicPr>
        <p:blipFill>
          <a:blip r:embed="rId2"/>
          <a:stretch>
            <a:fillRect/>
          </a:stretch>
        </p:blipFill>
        <p:spPr>
          <a:xfrm>
            <a:off x="1060227" y="0"/>
            <a:ext cx="10071546" cy="6858000"/>
          </a:xfrm>
          <a:prstGeom prst="rect">
            <a:avLst/>
          </a:prstGeom>
        </p:spPr>
      </p:pic>
      <p:pic>
        <p:nvPicPr>
          <p:cNvPr id="6" name="Picture 5">
            <a:extLst>
              <a:ext uri="{FF2B5EF4-FFF2-40B4-BE49-F238E27FC236}">
                <a16:creationId xmlns:a16="http://schemas.microsoft.com/office/drawing/2014/main" id="{430C0DDF-8FFC-4DDA-B79B-70C94A55F2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19354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66C0-B4BB-4CFA-BD7F-6CD92D2FA57B}"/>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FDA5EF3C-A48E-490D-875D-40E1083DE174}"/>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AE62F55-AE30-4B08-B0D6-707E6DA14B2B}"/>
              </a:ext>
            </a:extLst>
          </p:cNvPr>
          <p:cNvPicPr>
            <a:picLocks noChangeAspect="1"/>
          </p:cNvPicPr>
          <p:nvPr/>
        </p:nvPicPr>
        <p:blipFill>
          <a:blip r:embed="rId2"/>
          <a:stretch>
            <a:fillRect/>
          </a:stretch>
        </p:blipFill>
        <p:spPr>
          <a:xfrm>
            <a:off x="2245849" y="0"/>
            <a:ext cx="7700302" cy="6858000"/>
          </a:xfrm>
          <a:prstGeom prst="rect">
            <a:avLst/>
          </a:prstGeom>
        </p:spPr>
      </p:pic>
      <p:sp>
        <p:nvSpPr>
          <p:cNvPr id="4" name="Text Placeholder 3">
            <a:extLst>
              <a:ext uri="{FF2B5EF4-FFF2-40B4-BE49-F238E27FC236}">
                <a16:creationId xmlns:a16="http://schemas.microsoft.com/office/drawing/2014/main" id="{4C04F2A6-C401-449B-9787-DDF769B96117}"/>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C0F5A6BB-F2C2-4951-9920-4CC78DFAD8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7290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71EDE-C571-44A7-8733-49A22CBA5AED}"/>
              </a:ext>
            </a:extLst>
          </p:cNvPr>
          <p:cNvPicPr>
            <a:picLocks noChangeAspect="1"/>
          </p:cNvPicPr>
          <p:nvPr/>
        </p:nvPicPr>
        <p:blipFill>
          <a:blip r:embed="rId2"/>
          <a:stretch>
            <a:fillRect/>
          </a:stretch>
        </p:blipFill>
        <p:spPr>
          <a:xfrm>
            <a:off x="2034284" y="0"/>
            <a:ext cx="8123432" cy="6858000"/>
          </a:xfrm>
          <a:prstGeom prst="rect">
            <a:avLst/>
          </a:prstGeom>
        </p:spPr>
      </p:pic>
      <p:pic>
        <p:nvPicPr>
          <p:cNvPr id="6" name="Picture 5">
            <a:extLst>
              <a:ext uri="{FF2B5EF4-FFF2-40B4-BE49-F238E27FC236}">
                <a16:creationId xmlns:a16="http://schemas.microsoft.com/office/drawing/2014/main" id="{2C9C047A-6681-4741-A859-EB0D612A08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12555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F8A7F2-345A-423C-AE97-E824C616390D}"/>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A17CA533-150A-4B00-84E5-857246228583}"/>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FFCEF8C-5B75-478F-8DF5-26C8879C5724}"/>
              </a:ext>
            </a:extLst>
          </p:cNvPr>
          <p:cNvPicPr>
            <a:picLocks noChangeAspect="1"/>
          </p:cNvPicPr>
          <p:nvPr/>
        </p:nvPicPr>
        <p:blipFill>
          <a:blip r:embed="rId2"/>
          <a:stretch>
            <a:fillRect/>
          </a:stretch>
        </p:blipFill>
        <p:spPr>
          <a:xfrm>
            <a:off x="3057525" y="1147762"/>
            <a:ext cx="6076950" cy="4562475"/>
          </a:xfrm>
          <a:prstGeom prst="rect">
            <a:avLst/>
          </a:prstGeom>
        </p:spPr>
      </p:pic>
      <p:sp>
        <p:nvSpPr>
          <p:cNvPr id="4" name="Text Placeholder 3">
            <a:extLst>
              <a:ext uri="{FF2B5EF4-FFF2-40B4-BE49-F238E27FC236}">
                <a16:creationId xmlns:a16="http://schemas.microsoft.com/office/drawing/2014/main" id="{EF8E0897-6EF6-4EEA-8078-D51885E4A543}"/>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48081A54-E1E9-4427-A673-52D7F8BADF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76753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84B71-295F-40F5-8984-22E1C1BFB284}"/>
              </a:ext>
            </a:extLst>
          </p:cNvPr>
          <p:cNvPicPr>
            <a:picLocks noChangeAspect="1"/>
          </p:cNvPicPr>
          <p:nvPr/>
        </p:nvPicPr>
        <p:blipFill>
          <a:blip r:embed="rId2"/>
          <a:stretch>
            <a:fillRect/>
          </a:stretch>
        </p:blipFill>
        <p:spPr>
          <a:xfrm>
            <a:off x="1986940" y="191743"/>
            <a:ext cx="8218120" cy="6474513"/>
          </a:xfrm>
          <a:prstGeom prst="rect">
            <a:avLst/>
          </a:prstGeom>
        </p:spPr>
      </p:pic>
      <p:pic>
        <p:nvPicPr>
          <p:cNvPr id="6" name="Picture 5">
            <a:extLst>
              <a:ext uri="{FF2B5EF4-FFF2-40B4-BE49-F238E27FC236}">
                <a16:creationId xmlns:a16="http://schemas.microsoft.com/office/drawing/2014/main" id="{8DBFB0E3-B2B4-4F0E-9B56-602108566E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42373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74819" y="993293"/>
            <a:ext cx="5904212" cy="1200329"/>
          </a:xfrm>
          <a:prstGeom prst="rect">
            <a:avLst/>
          </a:prstGeom>
          <a:noFill/>
        </p:spPr>
        <p:txBody>
          <a:bodyPr wrap="square" rtlCol="0">
            <a:spAutoFit/>
          </a:bodyPr>
          <a:lstStyle/>
          <a:p>
            <a:pPr algn="ctr"/>
            <a:r>
              <a:rPr lang="en-MY" sz="7200">
                <a:solidFill>
                  <a:schemeClr val="bg1"/>
                </a:solidFill>
                <a:latin typeface="Arial" panose="020B0604020202020204" pitchFamily="34" charset="0"/>
                <a:cs typeface="Arial" panose="020B0604020202020204" pitchFamily="34" charset="0"/>
              </a:rPr>
              <a:t>Thank You</a:t>
            </a:r>
          </a:p>
        </p:txBody>
      </p:sp>
      <p:cxnSp>
        <p:nvCxnSpPr>
          <p:cNvPr id="19" name="Straight Connector 18"/>
          <p:cNvCxnSpPr/>
          <p:nvPr/>
        </p:nvCxnSpPr>
        <p:spPr>
          <a:xfrm>
            <a:off x="1047042" y="21012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705F8D-434C-490D-ACD6-08A715C2957B}"/>
              </a:ext>
            </a:extLst>
          </p:cNvPr>
          <p:cNvSpPr txBox="1"/>
          <p:nvPr/>
        </p:nvSpPr>
        <p:spPr>
          <a:xfrm>
            <a:off x="527219" y="1145693"/>
            <a:ext cx="5904212" cy="1200329"/>
          </a:xfrm>
          <a:prstGeom prst="rect">
            <a:avLst/>
          </a:prstGeom>
          <a:noFill/>
        </p:spPr>
        <p:txBody>
          <a:bodyPr wrap="square" rtlCol="0">
            <a:spAutoFit/>
          </a:bodyPr>
          <a:lstStyle/>
          <a:p>
            <a:pPr algn="ctr"/>
            <a:r>
              <a:rPr lang="en-MY" sz="7200" dirty="0">
                <a:solidFill>
                  <a:schemeClr val="bg1"/>
                </a:solidFill>
                <a:latin typeface="Arial" panose="020B0604020202020204" pitchFamily="34" charset="0"/>
                <a:cs typeface="Arial" panose="020B0604020202020204" pitchFamily="34" charset="0"/>
              </a:rPr>
              <a:t>Thank You</a:t>
            </a:r>
          </a:p>
        </p:txBody>
      </p:sp>
      <p:cxnSp>
        <p:nvCxnSpPr>
          <p:cNvPr id="9" name="Straight Connector 8">
            <a:extLst>
              <a:ext uri="{FF2B5EF4-FFF2-40B4-BE49-F238E27FC236}">
                <a16:creationId xmlns:a16="http://schemas.microsoft.com/office/drawing/2014/main" id="{E3BAEA2E-D68C-43B1-A9F0-AE1FF0AED700}"/>
              </a:ext>
            </a:extLst>
          </p:cNvPr>
          <p:cNvCxnSpPr/>
          <p:nvPr/>
        </p:nvCxnSpPr>
        <p:spPr>
          <a:xfrm>
            <a:off x="1199442" y="22536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84A4863-3008-4824-9FE7-724943E6FE6B}"/>
              </a:ext>
            </a:extLst>
          </p:cNvPr>
          <p:cNvPicPr>
            <a:picLocks noChangeAspect="1"/>
          </p:cNvPicPr>
          <p:nvPr/>
        </p:nvPicPr>
        <p:blipFill>
          <a:blip r:embed="rId3"/>
          <a:stretch>
            <a:fillRect/>
          </a:stretch>
        </p:blipFill>
        <p:spPr>
          <a:xfrm>
            <a:off x="3057525" y="1147762"/>
            <a:ext cx="6076950" cy="4562475"/>
          </a:xfrm>
          <a:prstGeom prst="rect">
            <a:avLst/>
          </a:prstGeom>
        </p:spPr>
      </p:pic>
      <p:pic>
        <p:nvPicPr>
          <p:cNvPr id="7" name="Picture 6">
            <a:extLst>
              <a:ext uri="{FF2B5EF4-FFF2-40B4-BE49-F238E27FC236}">
                <a16:creationId xmlns:a16="http://schemas.microsoft.com/office/drawing/2014/main" id="{60C78C5F-21DD-451E-A12F-F7608FCFC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04329683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50906" y="3021560"/>
            <a:ext cx="11156346" cy="1098762"/>
          </a:xfrm>
        </p:spPr>
        <p:txBody>
          <a:bodyPr/>
          <a:lstStyle/>
          <a:p>
            <a:pPr marL="0" indent="0">
              <a:buNone/>
            </a:pPr>
            <a:r>
              <a:rPr lang="en-AU" sz="6600" b="1" dirty="0"/>
              <a:t>Thank you</a:t>
            </a:r>
          </a:p>
        </p:txBody>
      </p:sp>
      <p:pic>
        <p:nvPicPr>
          <p:cNvPr id="4" name="Picture 3">
            <a:extLst>
              <a:ext uri="{FF2B5EF4-FFF2-40B4-BE49-F238E27FC236}">
                <a16:creationId xmlns:a16="http://schemas.microsoft.com/office/drawing/2014/main" id="{1CE9C168-DC44-4EEF-B2BF-DBCE75F527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773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
        <p:nvSpPr>
          <p:cNvPr id="3" name="Rectangle 2">
            <a:extLst>
              <a:ext uri="{FF2B5EF4-FFF2-40B4-BE49-F238E27FC236}">
                <a16:creationId xmlns:a16="http://schemas.microsoft.com/office/drawing/2014/main" id="{DCE0C9CD-8A02-4356-9E41-73BD6F3C4AEF}"/>
              </a:ext>
            </a:extLst>
          </p:cNvPr>
          <p:cNvSpPr/>
          <p:nvPr/>
        </p:nvSpPr>
        <p:spPr bwMode="auto">
          <a:xfrm>
            <a:off x="540208" y="1387084"/>
            <a:ext cx="5306008" cy="4236097"/>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1536CF9F-183E-43E1-9348-061A45EE3BBB}"/>
              </a:ext>
            </a:extLst>
          </p:cNvPr>
          <p:cNvSpPr txBox="1"/>
          <p:nvPr/>
        </p:nvSpPr>
        <p:spPr>
          <a:xfrm>
            <a:off x="765687" y="1687076"/>
            <a:ext cx="6056017"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DevOps = a set of practices that combines </a:t>
            </a:r>
          </a:p>
          <a:p>
            <a:pPr>
              <a:lnSpc>
                <a:spcPct val="90000"/>
              </a:lnSpc>
              <a:spcAft>
                <a:spcPts val="600"/>
              </a:spcAft>
            </a:pPr>
            <a:r>
              <a:rPr lang="en-AU" sz="2400" dirty="0">
                <a:gradFill>
                  <a:gsLst>
                    <a:gs pos="2917">
                      <a:schemeClr val="tx1"/>
                    </a:gs>
                    <a:gs pos="30000">
                      <a:schemeClr val="tx1"/>
                    </a:gs>
                  </a:gsLst>
                  <a:lin ang="5400000" scaled="0"/>
                </a:gradFill>
              </a:rPr>
              <a:t>software </a:t>
            </a:r>
            <a:r>
              <a:rPr lang="en-AU" sz="2400" b="1" dirty="0">
                <a:solidFill>
                  <a:srgbClr val="0070C0"/>
                </a:solidFill>
              </a:rPr>
              <a:t>development (DEV) </a:t>
            </a:r>
            <a:r>
              <a:rPr lang="en-AU" sz="2400" dirty="0">
                <a:gradFill>
                  <a:gsLst>
                    <a:gs pos="2917">
                      <a:schemeClr val="tx1"/>
                    </a:gs>
                    <a:gs pos="30000">
                      <a:schemeClr val="tx1"/>
                    </a:gs>
                  </a:gsLst>
                  <a:lin ang="5400000" scaled="0"/>
                </a:gradFill>
              </a:rPr>
              <a:t>and</a:t>
            </a:r>
          </a:p>
          <a:p>
            <a:pPr>
              <a:lnSpc>
                <a:spcPct val="90000"/>
              </a:lnSpc>
              <a:spcAft>
                <a:spcPts val="600"/>
              </a:spcAft>
            </a:pPr>
            <a:r>
              <a:rPr lang="en-AU" sz="2400" dirty="0">
                <a:gradFill>
                  <a:gsLst>
                    <a:gs pos="2917">
                      <a:schemeClr val="tx1"/>
                    </a:gs>
                    <a:gs pos="30000">
                      <a:schemeClr val="tx1"/>
                    </a:gs>
                  </a:gsLst>
                  <a:lin ang="5400000" scaled="0"/>
                </a:gradFill>
              </a:rPr>
              <a:t>Information technology </a:t>
            </a:r>
            <a:r>
              <a:rPr lang="en-AU" sz="2400" b="1" dirty="0">
                <a:solidFill>
                  <a:srgbClr val="0070C0"/>
                </a:solidFill>
              </a:rPr>
              <a:t>operations (OPS)</a:t>
            </a:r>
          </a:p>
          <a:p>
            <a:pPr>
              <a:lnSpc>
                <a:spcPct val="90000"/>
              </a:lnSpc>
              <a:spcAft>
                <a:spcPts val="600"/>
              </a:spcAft>
            </a:pPr>
            <a:r>
              <a:rPr lang="en-AU" sz="2400" dirty="0">
                <a:gradFill>
                  <a:gsLst>
                    <a:gs pos="2917">
                      <a:schemeClr val="tx1"/>
                    </a:gs>
                    <a:gs pos="30000">
                      <a:schemeClr val="tx1"/>
                    </a:gs>
                  </a:gsLst>
                  <a:lin ang="5400000" scaled="0"/>
                </a:gradFill>
              </a:rPr>
              <a:t>to shorten the software development</a:t>
            </a:r>
          </a:p>
          <a:p>
            <a:pPr>
              <a:lnSpc>
                <a:spcPct val="90000"/>
              </a:lnSpc>
              <a:spcAft>
                <a:spcPts val="600"/>
              </a:spcAft>
            </a:pPr>
            <a:r>
              <a:rPr lang="en-AU" sz="2400" dirty="0">
                <a:gradFill>
                  <a:gsLst>
                    <a:gs pos="2917">
                      <a:schemeClr val="tx1"/>
                    </a:gs>
                    <a:gs pos="30000">
                      <a:schemeClr val="tx1"/>
                    </a:gs>
                  </a:gsLst>
                  <a:lin ang="5400000" scaled="0"/>
                </a:gradFill>
              </a:rPr>
              <a:t>Lifecycle and provide continuous </a:t>
            </a:r>
          </a:p>
          <a:p>
            <a:pPr>
              <a:lnSpc>
                <a:spcPct val="90000"/>
              </a:lnSpc>
              <a:spcAft>
                <a:spcPts val="600"/>
              </a:spcAft>
            </a:pPr>
            <a:r>
              <a:rPr lang="en-AU" sz="2400" dirty="0">
                <a:gradFill>
                  <a:gsLst>
                    <a:gs pos="2917">
                      <a:schemeClr val="tx1"/>
                    </a:gs>
                    <a:gs pos="30000">
                      <a:schemeClr val="tx1"/>
                    </a:gs>
                  </a:gsLst>
                  <a:lin ang="5400000" scaled="0"/>
                </a:gradFill>
              </a:rPr>
              <a:t>Delivery with high software quality</a:t>
            </a:r>
          </a:p>
        </p:txBody>
      </p:sp>
    </p:spTree>
    <p:extLst>
      <p:ext uri="{BB962C8B-B14F-4D97-AF65-F5344CB8AC3E}">
        <p14:creationId xmlns:p14="http://schemas.microsoft.com/office/powerpoint/2010/main" val="14845206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Tree>
    <p:extLst>
      <p:ext uri="{BB962C8B-B14F-4D97-AF65-F5344CB8AC3E}">
        <p14:creationId xmlns:p14="http://schemas.microsoft.com/office/powerpoint/2010/main" val="3863201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48" y="736983"/>
            <a:ext cx="9916559" cy="5359017"/>
          </a:xfrm>
          <a:prstGeom prst="rect">
            <a:avLst/>
          </a:prstGeom>
        </p:spPr>
      </p:pic>
    </p:spTree>
    <p:extLst>
      <p:ext uri="{BB962C8B-B14F-4D97-AF65-F5344CB8AC3E}">
        <p14:creationId xmlns:p14="http://schemas.microsoft.com/office/powerpoint/2010/main" val="3311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07" y="933567"/>
            <a:ext cx="8647116" cy="4847489"/>
          </a:xfrm>
          <a:prstGeom prst="rect">
            <a:avLst/>
          </a:prstGeom>
        </p:spPr>
      </p:pic>
    </p:spTree>
    <p:extLst>
      <p:ext uri="{BB962C8B-B14F-4D97-AF65-F5344CB8AC3E}">
        <p14:creationId xmlns:p14="http://schemas.microsoft.com/office/powerpoint/2010/main" val="20306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grpSp>
        <p:nvGrpSpPr>
          <p:cNvPr id="13" name="Group 12">
            <a:extLst>
              <a:ext uri="{FF2B5EF4-FFF2-40B4-BE49-F238E27FC236}">
                <a16:creationId xmlns:a16="http://schemas.microsoft.com/office/drawing/2014/main" id="{6891DA7A-0408-0148-A080-EB4A6DEE56BC}"/>
              </a:ext>
            </a:extLst>
          </p:cNvPr>
          <p:cNvGrpSpPr/>
          <p:nvPr/>
        </p:nvGrpSpPr>
        <p:grpSpPr>
          <a:xfrm>
            <a:off x="1250317" y="680906"/>
            <a:ext cx="9793921" cy="5547535"/>
            <a:chOff x="805070" y="1768378"/>
            <a:chExt cx="6298768" cy="4345909"/>
          </a:xfrm>
        </p:grpSpPr>
        <p:pic>
          <p:nvPicPr>
            <p:cNvPr id="14" name="Picture 13">
              <a:extLst>
                <a:ext uri="{FF2B5EF4-FFF2-40B4-BE49-F238E27FC236}">
                  <a16:creationId xmlns:a16="http://schemas.microsoft.com/office/drawing/2014/main" id="{050F896F-77A2-F340-8239-40B5F7919DAF}"/>
                </a:ext>
              </a:extLst>
            </p:cNvPr>
            <p:cNvPicPr>
              <a:picLocks noChangeAspect="1"/>
            </p:cNvPicPr>
            <p:nvPr/>
          </p:nvPicPr>
          <p:blipFill>
            <a:blip r:embed="rId4"/>
            <a:stretch>
              <a:fillRect/>
            </a:stretch>
          </p:blipFill>
          <p:spPr>
            <a:xfrm>
              <a:off x="805070" y="1768378"/>
              <a:ext cx="6298768" cy="4345909"/>
            </a:xfrm>
            <a:prstGeom prst="rect">
              <a:avLst/>
            </a:prstGeom>
          </p:spPr>
        </p:pic>
        <p:sp>
          <p:nvSpPr>
            <p:cNvPr id="15" name="TextBox 14">
              <a:extLst>
                <a:ext uri="{FF2B5EF4-FFF2-40B4-BE49-F238E27FC236}">
                  <a16:creationId xmlns:a16="http://schemas.microsoft.com/office/drawing/2014/main" id="{BE0069B7-DD4F-D947-81D6-75932F9E5F0D}"/>
                </a:ext>
              </a:extLst>
            </p:cNvPr>
            <p:cNvSpPr txBox="1"/>
            <p:nvPr/>
          </p:nvSpPr>
          <p:spPr>
            <a:xfrm>
              <a:off x="1121664" y="2562346"/>
              <a:ext cx="5669280" cy="1569660"/>
            </a:xfrm>
            <a:prstGeom prst="rect">
              <a:avLst/>
            </a:prstGeom>
            <a:noFill/>
          </p:spPr>
          <p:txBody>
            <a:bodyPr wrap="square" rtlCol="0">
              <a:spAutoFit/>
            </a:bodyPr>
            <a:lstStyle/>
            <a:p>
              <a:pPr algn="ctr"/>
              <a:r>
                <a:rPr lang="en-US" sz="1600">
                  <a:solidFill>
                    <a:schemeClr val="tx1">
                      <a:lumMod val="85000"/>
                      <a:lumOff val="15000"/>
                    </a:schemeClr>
                  </a:solidFill>
                  <a:latin typeface="Arial" panose="020B0604020202020204" pitchFamily="34" charset="0"/>
                  <a:cs typeface="Arial" panose="020B0604020202020204" pitchFamily="34" charset="0"/>
                </a:rPr>
                <a:t>Compliance holds up a release because of serious control breaches. Call center operators are also flooded with complaints about the reliability of a new mobile app.</a:t>
              </a:r>
            </a:p>
            <a:p>
              <a:pPr algn="ctr"/>
              <a:endParaRPr lang="en-US" sz="1600">
                <a:solidFill>
                  <a:schemeClr val="tx1">
                    <a:lumMod val="85000"/>
                    <a:lumOff val="15000"/>
                  </a:schemeClr>
                </a:solidFill>
                <a:latin typeface="Arial" panose="020B0604020202020204" pitchFamily="34" charset="0"/>
                <a:cs typeface="Arial" panose="020B0604020202020204" pitchFamily="34" charset="0"/>
              </a:endParaRPr>
            </a:p>
            <a:p>
              <a:pPr algn="ctr"/>
              <a:r>
                <a:rPr lang="en-US" sz="1600">
                  <a:solidFill>
                    <a:schemeClr val="tx1">
                      <a:lumMod val="85000"/>
                      <a:lumOff val="15000"/>
                    </a:schemeClr>
                  </a:solidFill>
                  <a:latin typeface="Arial" panose="020B0604020202020204" pitchFamily="34" charset="0"/>
                  <a:cs typeface="Arial" panose="020B0604020202020204" pitchFamily="34" charset="0"/>
                </a:rPr>
                <a:t>IT Operations insist that every production change go through a rigorous change management process.</a:t>
              </a:r>
            </a:p>
          </p:txBody>
        </p:sp>
        <p:sp>
          <p:nvSpPr>
            <p:cNvPr id="16" name="TextBox 15">
              <a:extLst>
                <a:ext uri="{FF2B5EF4-FFF2-40B4-BE49-F238E27FC236}">
                  <a16:creationId xmlns:a16="http://schemas.microsoft.com/office/drawing/2014/main" id="{E63FEAD6-0E60-5F4F-950D-0A34C0B4BF7A}"/>
                </a:ext>
              </a:extLst>
            </p:cNvPr>
            <p:cNvSpPr txBox="1"/>
            <p:nvPr/>
          </p:nvSpPr>
          <p:spPr>
            <a:xfrm>
              <a:off x="1121664" y="1879594"/>
              <a:ext cx="5669280" cy="409888"/>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But it was not so simple…</a:t>
              </a:r>
            </a:p>
          </p:txBody>
        </p:sp>
      </p:grpSp>
      <p:sp>
        <p:nvSpPr>
          <p:cNvPr id="2" name="TextBox 1">
            <a:extLst>
              <a:ext uri="{FF2B5EF4-FFF2-40B4-BE49-F238E27FC236}">
                <a16:creationId xmlns:a16="http://schemas.microsoft.com/office/drawing/2014/main" id="{9BEDC60F-4EB3-4836-8640-8E2B01AE500B}"/>
              </a:ext>
            </a:extLst>
          </p:cNvPr>
          <p:cNvSpPr txBox="1"/>
          <p:nvPr/>
        </p:nvSpPr>
        <p:spPr>
          <a:xfrm>
            <a:off x="1418491" y="1565694"/>
            <a:ext cx="9308123" cy="1846659"/>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solidFill>
                <a:srgbClr val="000000"/>
              </a:solidFill>
              <a:cs typeface="Calibri"/>
            </a:endParaRPr>
          </a:p>
          <a:p>
            <a:r>
              <a:rPr lang="en-GB" sz="2400" b="1">
                <a:solidFill>
                  <a:srgbClr val="000000"/>
                </a:solidFill>
                <a:latin typeface="Arial"/>
                <a:cs typeface="Arial"/>
              </a:rPr>
              <a:t>Software Development: </a:t>
            </a:r>
            <a:r>
              <a:rPr lang="en-GB" sz="2400">
                <a:solidFill>
                  <a:srgbClr val="000000"/>
                </a:solidFill>
                <a:latin typeface="Arial"/>
                <a:cs typeface="Arial"/>
              </a:rPr>
              <a:t>"Can you please tell us where it could have gone wrong?" </a:t>
            </a:r>
            <a:endParaRPr lang="en-GB" sz="2400">
              <a:latin typeface="Arial"/>
              <a:cs typeface="Arial"/>
            </a:endParaRPr>
          </a:p>
          <a:p>
            <a:endParaRPr lang="en-GB" sz="2400">
              <a:solidFill>
                <a:srgbClr val="000000"/>
              </a:solidFill>
              <a:latin typeface="Arial"/>
              <a:cs typeface="Arial"/>
            </a:endParaRPr>
          </a:p>
          <a:p>
            <a:r>
              <a:rPr lang="en-GB" sz="2400" b="1" err="1">
                <a:solidFill>
                  <a:srgbClr val="000000"/>
                </a:solidFill>
                <a:latin typeface="Arial"/>
                <a:cs typeface="Arial"/>
              </a:rPr>
              <a:t>WebOps</a:t>
            </a:r>
            <a:r>
              <a:rPr lang="en-GB" sz="2400" b="1">
                <a:solidFill>
                  <a:srgbClr val="000000"/>
                </a:solidFill>
                <a:latin typeface="Arial"/>
                <a:cs typeface="Arial"/>
              </a:rPr>
              <a:t>:</a:t>
            </a:r>
            <a:r>
              <a:rPr lang="en-GB" sz="2400">
                <a:solidFill>
                  <a:srgbClr val="000000"/>
                </a:solidFill>
                <a:latin typeface="Arial"/>
                <a:cs typeface="Arial"/>
              </a:rPr>
              <a:t> "How should I know? It's your code! Duh." </a:t>
            </a:r>
            <a:endParaRPr lang="en-GB">
              <a:solidFill>
                <a:srgbClr val="000000"/>
              </a:solidFill>
              <a:cs typeface="Calibri"/>
            </a:endParaRPr>
          </a:p>
        </p:txBody>
      </p:sp>
    </p:spTree>
    <p:extLst>
      <p:ext uri="{BB962C8B-B14F-4D97-AF65-F5344CB8AC3E}">
        <p14:creationId xmlns:p14="http://schemas.microsoft.com/office/powerpoint/2010/main" val="2575159163"/>
      </p:ext>
    </p:extLst>
  </p:cSld>
  <p:clrMapOvr>
    <a:masterClrMapping/>
  </p:clrMapOvr>
  <p:transition spd="slow" advClick="0">
    <p:push dir="u"/>
  </p:transition>
</p:sld>
</file>

<file path=ppt/theme/theme1.xml><?xml version="1.0" encoding="utf-8"?>
<a:theme xmlns:a="http://schemas.openxmlformats.org/drawingml/2006/main" name="2_3-50088_Microsoft_Inspire_Template">
  <a:themeElements>
    <a:clrScheme name="Custom 35">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3E4DDF5C-B206-43AF-A120-3590211DAEAF}"/>
    </a:ext>
  </a:extLst>
</a:theme>
</file>

<file path=ppt/theme/theme2.xml><?xml version="1.0" encoding="utf-8"?>
<a:theme xmlns:a="http://schemas.openxmlformats.org/drawingml/2006/main" name="3_3-50088_Microsoft_Inspire_Template">
  <a:themeElements>
    <a:clrScheme name="Custom 1">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DFBACF5C-0357-4605-B88A-77DBC25087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36A6EF2EA8334E90FC3DB12D0E0E9E" ma:contentTypeVersion="2" ma:contentTypeDescription="Create a new document." ma:contentTypeScope="" ma:versionID="25add311bde10c49ad58d1bb18ecf603">
  <xsd:schema xmlns:xsd="http://www.w3.org/2001/XMLSchema" xmlns:xs="http://www.w3.org/2001/XMLSchema" xmlns:p="http://schemas.microsoft.com/office/2006/metadata/properties" xmlns:ns2="2fd749a1-36cb-47c7-bbcc-66d0476b9f2f" targetNamespace="http://schemas.microsoft.com/office/2006/metadata/properties" ma:root="true" ma:fieldsID="16c9f7d787461f05666f772b63beb657" ns2:_="">
    <xsd:import namespace="2fd749a1-36cb-47c7-bbcc-66d0476b9f2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d749a1-36cb-47c7-bbcc-66d0476b9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24CA53-572E-4B01-AFC7-F45F41148D31}">
  <ds:schemaRefs>
    <ds:schemaRef ds:uri="http://schemas.microsoft.com/sharepoint/v3/contenttype/forms"/>
  </ds:schemaRefs>
</ds:datastoreItem>
</file>

<file path=customXml/itemProps2.xml><?xml version="1.0" encoding="utf-8"?>
<ds:datastoreItem xmlns:ds="http://schemas.openxmlformats.org/officeDocument/2006/customXml" ds:itemID="{2D8DF3AB-864A-443F-91AB-4082DE8C28B7}">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2fd749a1-36cb-47c7-bbcc-66d0476b9f2f"/>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3AB9805-B654-445B-A9F6-07B123E8A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d749a1-36cb-47c7-bbcc-66d0476b9f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MicrosoftInspire</Template>
  <TotalTime>1519</TotalTime>
  <Words>1403</Words>
  <Application>Microsoft Office PowerPoint</Application>
  <PresentationFormat>Widescreen</PresentationFormat>
  <Paragraphs>204</Paragraphs>
  <Slides>49</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Arial</vt:lpstr>
      <vt:lpstr>Calibri</vt:lpstr>
      <vt:lpstr>Calibri Light</vt:lpstr>
      <vt:lpstr>Raleway</vt:lpstr>
      <vt:lpstr>Segoe UI</vt:lpstr>
      <vt:lpstr>Segoe UI Light</vt:lpstr>
      <vt:lpstr>Segoe UI Semibold</vt:lpstr>
      <vt:lpstr>Segoe UI Semilight</vt:lpstr>
      <vt:lpstr>Wingdings</vt:lpstr>
      <vt:lpstr>2_3-50088_Microsoft_Inspire_Template</vt:lpstr>
      <vt:lpstr>3_3-50088_Microsoft_Inspire_Template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Deployment</vt:lpstr>
      <vt:lpstr>Continuous Delivery</vt:lpstr>
      <vt:lpstr>Software DevOps</vt:lpstr>
      <vt:lpstr>Infrastructure DevOps / Infrastructure as Code</vt:lpstr>
      <vt:lpstr>Configuration as Code</vt:lpstr>
      <vt:lpstr>Configuration as Code</vt:lpstr>
      <vt:lpstr>DataOps</vt:lpstr>
      <vt:lpstr>DataOps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 Zuniga</dc:creator>
  <cp:lastModifiedBy>Jonathan Perez</cp:lastModifiedBy>
  <cp:revision>42</cp:revision>
  <dcterms:modified xsi:type="dcterms:W3CDTF">2020-06-24T00:32:39Z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0x010100EB36A6EF2EA8334E90FC3DB12D0E0E9E</vt:lpwstr>
  </property>
</Properties>
</file>